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3004800" cy="9753600"/>
  <p:notesSz cx="130048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2565" y="431800"/>
            <a:ext cx="4979669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299200" y="9353798"/>
            <a:ext cx="38989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3300" y="431800"/>
            <a:ext cx="59194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Volcanoes </a:t>
            </a:r>
            <a:r>
              <a:rPr dirty="0" spc="-5"/>
              <a:t>and </a:t>
            </a:r>
            <a:r>
              <a:rPr dirty="0" spc="-35"/>
              <a:t>Volcanic</a:t>
            </a:r>
            <a:r>
              <a:rPr dirty="0" spc="30"/>
              <a:t> </a:t>
            </a:r>
            <a:r>
              <a:rPr dirty="0" spc="-5"/>
              <a:t>Hazards</a:t>
            </a:r>
          </a:p>
        </p:txBody>
      </p:sp>
      <p:sp>
        <p:nvSpPr>
          <p:cNvPr id="3" name="object 3"/>
          <p:cNvSpPr/>
          <p:nvPr/>
        </p:nvSpPr>
        <p:spPr>
          <a:xfrm>
            <a:off x="4254500" y="1447800"/>
            <a:ext cx="4775200" cy="718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5100" y="431800"/>
            <a:ext cx="76053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Basalt over the road (and everything</a:t>
            </a:r>
            <a:r>
              <a:rPr dirty="0" spc="35"/>
              <a:t> </a:t>
            </a:r>
            <a:r>
              <a:rPr dirty="0" spc="-5"/>
              <a:t>else)</a:t>
            </a:r>
          </a:p>
        </p:txBody>
      </p:sp>
      <p:sp>
        <p:nvSpPr>
          <p:cNvPr id="3" name="object 3"/>
          <p:cNvSpPr/>
          <p:nvPr/>
        </p:nvSpPr>
        <p:spPr>
          <a:xfrm>
            <a:off x="1422400" y="1701800"/>
            <a:ext cx="101600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5600" y="431800"/>
            <a:ext cx="46628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All lavas contain</a:t>
            </a:r>
            <a:r>
              <a:rPr dirty="0" spc="-25"/>
              <a:t> </a:t>
            </a:r>
            <a:r>
              <a:rPr dirty="0" spc="-5"/>
              <a:t>volatiles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78000"/>
            <a:ext cx="13004800" cy="643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0900" y="431800"/>
            <a:ext cx="368807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Basalt Fire</a:t>
            </a:r>
            <a:r>
              <a:rPr dirty="0" spc="-50"/>
              <a:t> </a:t>
            </a:r>
            <a:r>
              <a:rPr dirty="0" spc="-5"/>
              <a:t>Fountain</a:t>
            </a:r>
          </a:p>
        </p:txBody>
      </p:sp>
      <p:sp>
        <p:nvSpPr>
          <p:cNvPr id="3" name="object 3"/>
          <p:cNvSpPr/>
          <p:nvPr/>
        </p:nvSpPr>
        <p:spPr>
          <a:xfrm>
            <a:off x="698500" y="1371600"/>
            <a:ext cx="11607800" cy="782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5100" y="431800"/>
            <a:ext cx="50431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Mauna Loa </a:t>
            </a:r>
            <a:r>
              <a:rPr dirty="0"/>
              <a:t>on a normal</a:t>
            </a:r>
            <a:r>
              <a:rPr dirty="0" spc="-80"/>
              <a:t> </a:t>
            </a:r>
            <a:r>
              <a:rPr dirty="0" spc="-5"/>
              <a:t>day</a:t>
            </a:r>
          </a:p>
        </p:txBody>
      </p:sp>
      <p:sp>
        <p:nvSpPr>
          <p:cNvPr id="3" name="object 3"/>
          <p:cNvSpPr/>
          <p:nvPr/>
        </p:nvSpPr>
        <p:spPr>
          <a:xfrm>
            <a:off x="1422400" y="1701800"/>
            <a:ext cx="101600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6500" y="431800"/>
            <a:ext cx="296799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Mauna Loa</a:t>
            </a:r>
            <a:r>
              <a:rPr dirty="0" spc="-65"/>
              <a:t> </a:t>
            </a:r>
            <a:r>
              <a:rPr dirty="0" spc="-5"/>
              <a:t>VOG</a:t>
            </a:r>
          </a:p>
        </p:txBody>
      </p:sp>
      <p:sp>
        <p:nvSpPr>
          <p:cNvPr id="3" name="object 3"/>
          <p:cNvSpPr/>
          <p:nvPr/>
        </p:nvSpPr>
        <p:spPr>
          <a:xfrm>
            <a:off x="1422400" y="1701800"/>
            <a:ext cx="101600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431800"/>
            <a:ext cx="584771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Acid </a:t>
            </a:r>
            <a:r>
              <a:rPr dirty="0"/>
              <a:t>Haze </a:t>
            </a:r>
            <a:r>
              <a:rPr dirty="0" spc="-5"/>
              <a:t>or LAZE from</a:t>
            </a:r>
            <a:r>
              <a:rPr dirty="0" spc="-30"/>
              <a:t> </a:t>
            </a:r>
            <a:r>
              <a:rPr dirty="0" spc="-5"/>
              <a:t>Kilauea</a:t>
            </a:r>
          </a:p>
        </p:txBody>
      </p:sp>
      <p:sp>
        <p:nvSpPr>
          <p:cNvPr id="3" name="object 3"/>
          <p:cNvSpPr/>
          <p:nvPr/>
        </p:nvSpPr>
        <p:spPr>
          <a:xfrm>
            <a:off x="1422400" y="1701800"/>
            <a:ext cx="101600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6800" y="431800"/>
            <a:ext cx="324358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CO2</a:t>
            </a:r>
            <a:r>
              <a:rPr dirty="0" spc="-55"/>
              <a:t> </a:t>
            </a:r>
            <a:r>
              <a:rPr dirty="0" spc="-5"/>
              <a:t>asphyxiation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422400" y="1701800"/>
            <a:ext cx="101600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4400" y="431800"/>
            <a:ext cx="1020444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LAZE</a:t>
            </a:r>
          </a:p>
        </p:txBody>
      </p:sp>
      <p:sp>
        <p:nvSpPr>
          <p:cNvPr id="3" name="object 3"/>
          <p:cNvSpPr/>
          <p:nvPr/>
        </p:nvSpPr>
        <p:spPr>
          <a:xfrm>
            <a:off x="4038600" y="1371600"/>
            <a:ext cx="4927600" cy="786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0" y="431800"/>
            <a:ext cx="477456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Composite Cone</a:t>
            </a:r>
            <a:r>
              <a:rPr dirty="0" spc="-150"/>
              <a:t> </a:t>
            </a:r>
            <a:r>
              <a:rPr dirty="0" spc="-5"/>
              <a:t>Anatomy</a:t>
            </a:r>
          </a:p>
        </p:txBody>
      </p:sp>
      <p:sp>
        <p:nvSpPr>
          <p:cNvPr id="3" name="object 3"/>
          <p:cNvSpPr/>
          <p:nvPr/>
        </p:nvSpPr>
        <p:spPr>
          <a:xfrm>
            <a:off x="1562100" y="1117600"/>
            <a:ext cx="9880600" cy="751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500" y="431800"/>
            <a:ext cx="729995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Mount Mayon </a:t>
            </a:r>
            <a:r>
              <a:rPr dirty="0" spc="-35"/>
              <a:t>Volcano </a:t>
            </a:r>
            <a:r>
              <a:rPr dirty="0" spc="-5"/>
              <a:t>in the Philippines</a:t>
            </a:r>
          </a:p>
        </p:txBody>
      </p:sp>
      <p:sp>
        <p:nvSpPr>
          <p:cNvPr id="3" name="object 3"/>
          <p:cNvSpPr/>
          <p:nvPr/>
        </p:nvSpPr>
        <p:spPr>
          <a:xfrm>
            <a:off x="635000" y="1371600"/>
            <a:ext cx="11734800" cy="768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1100" y="431800"/>
            <a:ext cx="55594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Volcanoes </a:t>
            </a:r>
            <a:r>
              <a:rPr dirty="0" spc="-5"/>
              <a:t>and Plate</a:t>
            </a:r>
            <a:r>
              <a:rPr dirty="0" spc="15"/>
              <a:t> </a:t>
            </a:r>
            <a:r>
              <a:rPr dirty="0" spc="-30"/>
              <a:t>Tectonics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231900"/>
            <a:ext cx="13004800" cy="795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500" y="431800"/>
            <a:ext cx="93186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Mount Pinatubo in the Philippines on June </a:t>
            </a:r>
            <a:r>
              <a:rPr dirty="0"/>
              <a:t>15,</a:t>
            </a:r>
            <a:r>
              <a:rPr dirty="0" spc="-15"/>
              <a:t> </a:t>
            </a:r>
            <a:r>
              <a:rPr dirty="0"/>
              <a:t>1991</a:t>
            </a:r>
          </a:p>
        </p:txBody>
      </p:sp>
      <p:sp>
        <p:nvSpPr>
          <p:cNvPr id="3" name="object 3"/>
          <p:cNvSpPr/>
          <p:nvPr/>
        </p:nvSpPr>
        <p:spPr>
          <a:xfrm>
            <a:off x="1968500" y="1181100"/>
            <a:ext cx="9067800" cy="797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300" y="431800"/>
            <a:ext cx="768921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May 18, 1980 </a:t>
            </a:r>
            <a:r>
              <a:rPr dirty="0" spc="-5"/>
              <a:t>Eruption of Mount </a:t>
            </a:r>
            <a:r>
              <a:rPr dirty="0"/>
              <a:t>St.</a:t>
            </a:r>
            <a:r>
              <a:rPr dirty="0" spc="-55"/>
              <a:t> </a:t>
            </a:r>
            <a:r>
              <a:rPr dirty="0" spc="-5"/>
              <a:t>Helens</a:t>
            </a:r>
          </a:p>
        </p:txBody>
      </p:sp>
      <p:sp>
        <p:nvSpPr>
          <p:cNvPr id="3" name="object 3"/>
          <p:cNvSpPr/>
          <p:nvPr/>
        </p:nvSpPr>
        <p:spPr>
          <a:xfrm>
            <a:off x="3695700" y="1371600"/>
            <a:ext cx="5143500" cy="774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0" y="431800"/>
            <a:ext cx="411226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Collapsing </a:t>
            </a:r>
            <a:r>
              <a:rPr dirty="0"/>
              <a:t>Lava</a:t>
            </a:r>
            <a:r>
              <a:rPr dirty="0" spc="-85"/>
              <a:t> </a:t>
            </a:r>
            <a:r>
              <a:rPr dirty="0"/>
              <a:t>Dome</a:t>
            </a:r>
          </a:p>
        </p:txBody>
      </p:sp>
      <p:sp>
        <p:nvSpPr>
          <p:cNvPr id="3" name="object 3"/>
          <p:cNvSpPr/>
          <p:nvPr/>
        </p:nvSpPr>
        <p:spPr>
          <a:xfrm>
            <a:off x="1422400" y="1701800"/>
            <a:ext cx="101600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431800"/>
            <a:ext cx="87483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Mount Pelée, Martinique (Caribbeans), </a:t>
            </a:r>
            <a:r>
              <a:rPr dirty="0"/>
              <a:t>May</a:t>
            </a:r>
            <a:r>
              <a:rPr dirty="0" spc="10"/>
              <a:t> </a:t>
            </a:r>
            <a:r>
              <a:rPr dirty="0"/>
              <a:t>1902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13004800" cy="734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5600" y="431800"/>
            <a:ext cx="21209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Fiery</a:t>
            </a:r>
            <a:r>
              <a:rPr dirty="0" spc="-90"/>
              <a:t> </a:t>
            </a:r>
            <a:r>
              <a:rPr dirty="0" spc="-5"/>
              <a:t>Cloud</a:t>
            </a:r>
          </a:p>
        </p:txBody>
      </p:sp>
      <p:sp>
        <p:nvSpPr>
          <p:cNvPr id="3" name="object 3"/>
          <p:cNvSpPr/>
          <p:nvPr/>
        </p:nvSpPr>
        <p:spPr>
          <a:xfrm>
            <a:off x="2552700" y="1143000"/>
            <a:ext cx="7899400" cy="811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1200" y="431800"/>
            <a:ext cx="395732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Tephra </a:t>
            </a:r>
            <a:r>
              <a:rPr dirty="0"/>
              <a:t>- </a:t>
            </a:r>
            <a:r>
              <a:rPr dirty="0" spc="-35"/>
              <a:t>Volcanic</a:t>
            </a:r>
            <a:r>
              <a:rPr dirty="0" spc="-135"/>
              <a:t> </a:t>
            </a:r>
            <a:r>
              <a:rPr dirty="0"/>
              <a:t>Ash</a:t>
            </a:r>
          </a:p>
        </p:txBody>
      </p:sp>
      <p:sp>
        <p:nvSpPr>
          <p:cNvPr id="3" name="object 3"/>
          <p:cNvSpPr/>
          <p:nvPr/>
        </p:nvSpPr>
        <p:spPr>
          <a:xfrm>
            <a:off x="1422400" y="1701800"/>
            <a:ext cx="101600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4500" y="431800"/>
            <a:ext cx="450088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Tephra </a:t>
            </a:r>
            <a:r>
              <a:rPr dirty="0"/>
              <a:t>- </a:t>
            </a:r>
            <a:r>
              <a:rPr dirty="0" spc="-35"/>
              <a:t>Volcanic</a:t>
            </a:r>
            <a:r>
              <a:rPr dirty="0" spc="-5"/>
              <a:t> Blocks</a:t>
            </a:r>
          </a:p>
        </p:txBody>
      </p:sp>
      <p:sp>
        <p:nvSpPr>
          <p:cNvPr id="3" name="object 3"/>
          <p:cNvSpPr/>
          <p:nvPr/>
        </p:nvSpPr>
        <p:spPr>
          <a:xfrm>
            <a:off x="1422400" y="1701800"/>
            <a:ext cx="101600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9100" y="431800"/>
            <a:ext cx="45421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Tephra </a:t>
            </a:r>
            <a:r>
              <a:rPr dirty="0"/>
              <a:t>- </a:t>
            </a:r>
            <a:r>
              <a:rPr dirty="0" spc="-35"/>
              <a:t>Volcanic</a:t>
            </a:r>
            <a:r>
              <a:rPr dirty="0" spc="-10"/>
              <a:t> </a:t>
            </a:r>
            <a:r>
              <a:rPr dirty="0" spc="-5"/>
              <a:t>Bombs</a:t>
            </a:r>
          </a:p>
        </p:txBody>
      </p:sp>
      <p:sp>
        <p:nvSpPr>
          <p:cNvPr id="3" name="object 3"/>
          <p:cNvSpPr/>
          <p:nvPr/>
        </p:nvSpPr>
        <p:spPr>
          <a:xfrm>
            <a:off x="1422400" y="1701800"/>
            <a:ext cx="101600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0" y="431800"/>
            <a:ext cx="229044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Cinder</a:t>
            </a:r>
            <a:r>
              <a:rPr dirty="0" spc="-80"/>
              <a:t> </a:t>
            </a:r>
            <a:r>
              <a:rPr dirty="0" spc="-5"/>
              <a:t>Cone</a:t>
            </a:r>
          </a:p>
        </p:txBody>
      </p:sp>
      <p:sp>
        <p:nvSpPr>
          <p:cNvPr id="3" name="object 3"/>
          <p:cNvSpPr/>
          <p:nvPr/>
        </p:nvSpPr>
        <p:spPr>
          <a:xfrm>
            <a:off x="1841500" y="1168400"/>
            <a:ext cx="9321800" cy="779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700" y="431800"/>
            <a:ext cx="688276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Structures Collapse and/or are</a:t>
            </a:r>
            <a:r>
              <a:rPr dirty="0" spc="-30"/>
              <a:t> </a:t>
            </a:r>
            <a:r>
              <a:rPr dirty="0" spc="-5"/>
              <a:t>Buried</a:t>
            </a:r>
          </a:p>
        </p:txBody>
      </p:sp>
      <p:sp>
        <p:nvSpPr>
          <p:cNvPr id="3" name="object 3"/>
          <p:cNvSpPr/>
          <p:nvPr/>
        </p:nvSpPr>
        <p:spPr>
          <a:xfrm>
            <a:off x="1422400" y="1701800"/>
            <a:ext cx="101600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800" y="431800"/>
            <a:ext cx="527685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Oceanic Basalt Shield</a:t>
            </a:r>
            <a:r>
              <a:rPr dirty="0" spc="-25"/>
              <a:t> </a:t>
            </a:r>
            <a:r>
              <a:rPr dirty="0" spc="-5"/>
              <a:t>Cones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606800"/>
            <a:ext cx="13004800" cy="25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4400" y="431800"/>
            <a:ext cx="354774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Machinary</a:t>
            </a:r>
            <a:r>
              <a:rPr dirty="0" spc="-170"/>
              <a:t> </a:t>
            </a:r>
            <a:r>
              <a:rPr dirty="0" spc="-5"/>
              <a:t>Abraded</a:t>
            </a:r>
          </a:p>
        </p:txBody>
      </p:sp>
      <p:sp>
        <p:nvSpPr>
          <p:cNvPr id="3" name="object 3"/>
          <p:cNvSpPr/>
          <p:nvPr/>
        </p:nvSpPr>
        <p:spPr>
          <a:xfrm>
            <a:off x="1422400" y="1701800"/>
            <a:ext cx="101600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2100" y="431800"/>
            <a:ext cx="481139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Power </a:t>
            </a:r>
            <a:r>
              <a:rPr dirty="0"/>
              <a:t>Systems</a:t>
            </a:r>
            <a:r>
              <a:rPr dirty="0" spc="-45"/>
              <a:t> </a:t>
            </a:r>
            <a:r>
              <a:rPr dirty="0" spc="-5"/>
              <a:t>Destroyed</a:t>
            </a:r>
          </a:p>
        </p:txBody>
      </p:sp>
      <p:sp>
        <p:nvSpPr>
          <p:cNvPr id="3" name="object 3"/>
          <p:cNvSpPr/>
          <p:nvPr/>
        </p:nvSpPr>
        <p:spPr>
          <a:xfrm>
            <a:off x="1422400" y="1701800"/>
            <a:ext cx="101600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600" y="431800"/>
            <a:ext cx="925703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Water </a:t>
            </a:r>
            <a:r>
              <a:rPr dirty="0"/>
              <a:t>Systems </a:t>
            </a:r>
            <a:r>
              <a:rPr dirty="0" spc="-5"/>
              <a:t>and </a:t>
            </a:r>
            <a:r>
              <a:rPr dirty="0" spc="-25"/>
              <a:t>Waste Water </a:t>
            </a:r>
            <a:r>
              <a:rPr dirty="0" spc="-5"/>
              <a:t>Drainage</a:t>
            </a:r>
            <a:r>
              <a:rPr dirty="0" spc="55"/>
              <a:t> </a:t>
            </a:r>
            <a:r>
              <a:rPr dirty="0" spc="-5"/>
              <a:t>Clogged</a:t>
            </a:r>
          </a:p>
        </p:txBody>
      </p:sp>
      <p:sp>
        <p:nvSpPr>
          <p:cNvPr id="3" name="object 3"/>
          <p:cNvSpPr/>
          <p:nvPr/>
        </p:nvSpPr>
        <p:spPr>
          <a:xfrm>
            <a:off x="1422400" y="1701800"/>
            <a:ext cx="101600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0000" y="431800"/>
            <a:ext cx="792797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Mount Rainer </a:t>
            </a:r>
            <a:r>
              <a:rPr dirty="0" spc="-85"/>
              <a:t>WA </a:t>
            </a:r>
            <a:r>
              <a:rPr dirty="0"/>
              <a:t>- </a:t>
            </a:r>
            <a:r>
              <a:rPr dirty="0" spc="-5"/>
              <a:t>the beginning of </a:t>
            </a:r>
            <a:r>
              <a:rPr dirty="0"/>
              <a:t>a</a:t>
            </a:r>
            <a:r>
              <a:rPr dirty="0" spc="-45"/>
              <a:t> </a:t>
            </a:r>
            <a:r>
              <a:rPr dirty="0" spc="-5"/>
              <a:t>Lahar</a:t>
            </a:r>
          </a:p>
        </p:txBody>
      </p:sp>
      <p:sp>
        <p:nvSpPr>
          <p:cNvPr id="3" name="object 3"/>
          <p:cNvSpPr/>
          <p:nvPr/>
        </p:nvSpPr>
        <p:spPr>
          <a:xfrm>
            <a:off x="1422400" y="1701800"/>
            <a:ext cx="101600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0" y="431800"/>
            <a:ext cx="316928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Add Rain </a:t>
            </a:r>
            <a:r>
              <a:rPr dirty="0"/>
              <a:t>=</a:t>
            </a:r>
            <a:r>
              <a:rPr dirty="0" spc="-60"/>
              <a:t> </a:t>
            </a:r>
            <a:r>
              <a:rPr dirty="0" spc="-5"/>
              <a:t>Lahar</a:t>
            </a:r>
          </a:p>
        </p:txBody>
      </p:sp>
      <p:sp>
        <p:nvSpPr>
          <p:cNvPr id="3" name="object 3"/>
          <p:cNvSpPr/>
          <p:nvPr/>
        </p:nvSpPr>
        <p:spPr>
          <a:xfrm>
            <a:off x="1675553" y="2158529"/>
            <a:ext cx="9399693" cy="5788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0" y="431800"/>
            <a:ext cx="25876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Buries</a:t>
            </a:r>
            <a:r>
              <a:rPr dirty="0" spc="-85"/>
              <a:t> </a:t>
            </a:r>
            <a:r>
              <a:rPr dirty="0"/>
              <a:t>Homes</a:t>
            </a:r>
          </a:p>
        </p:txBody>
      </p:sp>
      <p:sp>
        <p:nvSpPr>
          <p:cNvPr id="3" name="object 3"/>
          <p:cNvSpPr/>
          <p:nvPr/>
        </p:nvSpPr>
        <p:spPr>
          <a:xfrm>
            <a:off x="2743200" y="2463800"/>
            <a:ext cx="7518400" cy="467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Buries Whole</a:t>
            </a:r>
            <a:r>
              <a:rPr dirty="0" spc="-40"/>
              <a:t> </a:t>
            </a:r>
            <a:r>
              <a:rPr dirty="0" spc="-5"/>
              <a:t>Communities</a:t>
            </a:r>
          </a:p>
        </p:txBody>
      </p:sp>
      <p:sp>
        <p:nvSpPr>
          <p:cNvPr id="3" name="object 3"/>
          <p:cNvSpPr/>
          <p:nvPr/>
        </p:nvSpPr>
        <p:spPr>
          <a:xfrm>
            <a:off x="4218093" y="1192953"/>
            <a:ext cx="5049520" cy="7694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0" y="431800"/>
            <a:ext cx="316674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Clogs</a:t>
            </a:r>
            <a:r>
              <a:rPr dirty="0" spc="-65"/>
              <a:t> </a:t>
            </a:r>
            <a:r>
              <a:rPr dirty="0" spc="-15"/>
              <a:t>Waterways</a:t>
            </a:r>
          </a:p>
        </p:txBody>
      </p:sp>
      <p:sp>
        <p:nvSpPr>
          <p:cNvPr id="3" name="object 3"/>
          <p:cNvSpPr/>
          <p:nvPr/>
        </p:nvSpPr>
        <p:spPr>
          <a:xfrm>
            <a:off x="1740746" y="2215444"/>
            <a:ext cx="9053406" cy="5634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2600" y="431800"/>
            <a:ext cx="44081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Impact Flatten</a:t>
            </a:r>
            <a:r>
              <a:rPr dirty="0" spc="-25"/>
              <a:t> </a:t>
            </a:r>
            <a:r>
              <a:rPr dirty="0" spc="-5"/>
              <a:t>Structure</a:t>
            </a:r>
          </a:p>
        </p:txBody>
      </p:sp>
      <p:sp>
        <p:nvSpPr>
          <p:cNvPr id="3" name="object 3"/>
          <p:cNvSpPr/>
          <p:nvPr/>
        </p:nvSpPr>
        <p:spPr>
          <a:xfrm>
            <a:off x="1422400" y="1701800"/>
            <a:ext cx="101600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2100" y="431800"/>
            <a:ext cx="733044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Mt </a:t>
            </a:r>
            <a:r>
              <a:rPr dirty="0" spc="-20"/>
              <a:t>Vesuvius, </a:t>
            </a:r>
            <a:r>
              <a:rPr dirty="0" spc="-5"/>
              <a:t>Italy </a:t>
            </a:r>
            <a:r>
              <a:rPr dirty="0"/>
              <a:t>- </a:t>
            </a:r>
            <a:r>
              <a:rPr dirty="0" spc="-5"/>
              <a:t>Pompeii, </a:t>
            </a:r>
            <a:r>
              <a:rPr dirty="0"/>
              <a:t>a </a:t>
            </a:r>
            <a:r>
              <a:rPr dirty="0" spc="-5"/>
              <a:t>Hot</a:t>
            </a:r>
            <a:r>
              <a:rPr dirty="0" spc="-30"/>
              <a:t> </a:t>
            </a:r>
            <a:r>
              <a:rPr dirty="0" spc="-5"/>
              <a:t>Lahar</a:t>
            </a:r>
          </a:p>
        </p:txBody>
      </p:sp>
      <p:sp>
        <p:nvSpPr>
          <p:cNvPr id="3" name="object 3"/>
          <p:cNvSpPr/>
          <p:nvPr/>
        </p:nvSpPr>
        <p:spPr>
          <a:xfrm>
            <a:off x="2197100" y="1371600"/>
            <a:ext cx="8610600" cy="778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9200" y="431800"/>
            <a:ext cx="54883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Thin, Dense, </a:t>
            </a:r>
            <a:r>
              <a:rPr dirty="0" spc="-85"/>
              <a:t>HOT, </a:t>
            </a:r>
            <a:r>
              <a:rPr dirty="0" spc="-5"/>
              <a:t>Basalt</a:t>
            </a:r>
            <a:r>
              <a:rPr dirty="0" spc="45"/>
              <a:t> </a:t>
            </a:r>
            <a:r>
              <a:rPr dirty="0" spc="-5"/>
              <a:t>Lava</a:t>
            </a:r>
          </a:p>
        </p:txBody>
      </p:sp>
      <p:sp>
        <p:nvSpPr>
          <p:cNvPr id="3" name="object 3"/>
          <p:cNvSpPr/>
          <p:nvPr/>
        </p:nvSpPr>
        <p:spPr>
          <a:xfrm>
            <a:off x="952500" y="1371600"/>
            <a:ext cx="11099800" cy="734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9500" y="431800"/>
            <a:ext cx="32226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Aa </a:t>
            </a:r>
            <a:r>
              <a:rPr dirty="0" spc="-5"/>
              <a:t>and</a:t>
            </a:r>
            <a:r>
              <a:rPr dirty="0" spc="-70"/>
              <a:t> </a:t>
            </a:r>
            <a:r>
              <a:rPr dirty="0" spc="-5"/>
              <a:t>Pahoehoe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1384300"/>
            <a:ext cx="8890000" cy="773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9900" y="431800"/>
            <a:ext cx="699008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Hot basalt will melt almost</a:t>
            </a:r>
            <a:r>
              <a:rPr dirty="0" spc="-10"/>
              <a:t> </a:t>
            </a:r>
            <a:r>
              <a:rPr dirty="0" spc="-5"/>
              <a:t>anything….</a:t>
            </a:r>
          </a:p>
        </p:txBody>
      </p:sp>
      <p:sp>
        <p:nvSpPr>
          <p:cNvPr id="3" name="object 3"/>
          <p:cNvSpPr/>
          <p:nvPr/>
        </p:nvSpPr>
        <p:spPr>
          <a:xfrm>
            <a:off x="622300" y="1371600"/>
            <a:ext cx="11760200" cy="779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3600" y="431800"/>
            <a:ext cx="3665854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…or burn anything</a:t>
            </a:r>
            <a:r>
              <a:rPr dirty="0" spc="-60"/>
              <a:t> </a:t>
            </a:r>
            <a:r>
              <a:rPr dirty="0"/>
              <a:t>!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917700"/>
            <a:ext cx="130048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2500" y="431800"/>
            <a:ext cx="347599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repeat….anything</a:t>
            </a:r>
            <a:r>
              <a:rPr dirty="0" spc="-50"/>
              <a:t> </a:t>
            </a:r>
            <a:r>
              <a:rPr dirty="0"/>
              <a:t>!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1371600"/>
            <a:ext cx="11633200" cy="769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9500" y="431800"/>
            <a:ext cx="57613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And bury what it does not</a:t>
            </a:r>
            <a:r>
              <a:rPr dirty="0" spc="-35"/>
              <a:t> </a:t>
            </a:r>
            <a:r>
              <a:rPr dirty="0" spc="-5"/>
              <a:t>burn.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1371600"/>
            <a:ext cx="11645900" cy="765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43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2018-11-17T23:18:32Z</dcterms:created>
  <dcterms:modified xsi:type="dcterms:W3CDTF">2018-11-17T23:18:32Z</dcterms:modified>
</cp:coreProperties>
</file>