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</p:sldMasterIdLst>
  <p:notesMasterIdLst>
    <p:notesMasterId r:id="rId19"/>
  </p:notesMasterIdLst>
  <p:handoutMasterIdLst>
    <p:handoutMasterId r:id="rId20"/>
  </p:handoutMasterIdLst>
  <p:sldIdLst>
    <p:sldId id="257" r:id="rId4"/>
    <p:sldId id="272" r:id="rId5"/>
    <p:sldId id="261" r:id="rId6"/>
    <p:sldId id="271" r:id="rId7"/>
    <p:sldId id="274" r:id="rId8"/>
    <p:sldId id="262" r:id="rId9"/>
    <p:sldId id="263" r:id="rId10"/>
    <p:sldId id="265" r:id="rId11"/>
    <p:sldId id="264" r:id="rId12"/>
    <p:sldId id="275" r:id="rId13"/>
    <p:sldId id="269" r:id="rId14"/>
    <p:sldId id="273" r:id="rId15"/>
    <p:sldId id="270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13A09-30EA-4198-82D1-D48567C29CD2}">
          <p14:sldIdLst>
            <p14:sldId id="257"/>
            <p14:sldId id="272"/>
            <p14:sldId id="261"/>
            <p14:sldId id="271"/>
            <p14:sldId id="274"/>
            <p14:sldId id="262"/>
            <p14:sldId id="263"/>
            <p14:sldId id="265"/>
            <p14:sldId id="264"/>
            <p14:sldId id="275"/>
            <p14:sldId id="269"/>
            <p14:sldId id="273"/>
            <p14:sldId id="270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94660" autoAdjust="0"/>
  </p:normalViewPr>
  <p:slideViewPr>
    <p:cSldViewPr>
      <p:cViewPr>
        <p:scale>
          <a:sx n="105" d="100"/>
          <a:sy n="105" d="100"/>
        </p:scale>
        <p:origin x="-10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A3A75-575E-42D9-9ABB-402F389C85B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0D58C-055D-44CE-A684-58AE72B3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15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3846F-68ED-4338-9715-05714718608B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5C7E-9813-40F4-B05C-901B26C91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65C7E-9813-40F4-B05C-901B26C911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4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4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7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1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8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41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4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56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3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83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6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4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78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6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35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2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47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803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75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1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1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08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9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6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09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3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1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76AD1-5E2F-476B-B372-182491E50616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6C27-E6BD-4591-AE2A-E140B6858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66AB-2906-411F-870C-7743D898AB7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189E-828E-4AB2-9C02-563507883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6CBA-6F8F-49FA-A214-D14A6DE31722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4FCCE-F439-4E83-BC1E-2432C05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0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miu.edu/coas/theacadem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uribe@tami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700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The Texas Academy of International and STEM Studies 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943600"/>
            <a:ext cx="8839200" cy="749300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>
                <a:solidFill>
                  <a:schemeClr val="bg1"/>
                </a:solidFill>
                <a:latin typeface="Arial Narrow" panose="020B0606020202030204" pitchFamily="34" charset="0"/>
              </a:rPr>
              <a:t>Texas A&amp;M International University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is online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www.tamiu.edu/coas/theacademy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Upload files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PSAT/TSI Scores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-Transcripts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-Reference Letters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list activities, awards, organizations, in the order from recent to past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additional space is needed, a resume may be included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answer paragraphs: 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separately and attach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Parent/guardian statement: short statement on your viewpoint about child’s decision</a:t>
            </a:r>
          </a:p>
        </p:txBody>
      </p:sp>
    </p:spTree>
    <p:extLst>
      <p:ext uri="{BB962C8B-B14F-4D97-AF65-F5344CB8AC3E}">
        <p14:creationId xmlns:p14="http://schemas.microsoft.com/office/powerpoint/2010/main" val="42207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743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 must be completed by student 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why you wish to join academy, what you hope to contribute and gain from the experience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 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recommendation letters (assistant principal, counselor, and teacher) 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review to make sure all questions are answered and papers are signed 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provide us with as much information on this page as possible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Texas Academy of International and STEM Studies Application 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Deadline to apply: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43400"/>
            <a:ext cx="2071484" cy="1828800"/>
          </a:xfrm>
        </p:spPr>
      </p:pic>
    </p:spTree>
    <p:extLst>
      <p:ext uri="{BB962C8B-B14F-4D97-AF65-F5344CB8AC3E}">
        <p14:creationId xmlns:p14="http://schemas.microsoft.com/office/powerpoint/2010/main" val="6720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please contact…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Patricia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E.Uribe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Academy Director</a:t>
            </a:r>
          </a:p>
          <a:p>
            <a:pPr marL="0" indent="0" algn="ctr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puribe@tamiu.edu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Phone: (956</a:t>
            </a:r>
            <a:r>
              <a:rPr lang="en-US" sz="2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326-2860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5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Texas Academy of International and STEM Studies?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</a:t>
            </a:r>
            <a:r>
              <a:rPr lang="en-US" sz="29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program for high school-aged students who are academically focused and highly motivated. (11</a:t>
            </a:r>
            <a:r>
              <a:rPr lang="en-US" sz="2900" baseline="300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</a:t>
            </a:r>
            <a:r>
              <a:rPr lang="en-US" sz="29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and 12</a:t>
            </a:r>
            <a:r>
              <a:rPr lang="en-US" sz="2900" baseline="300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</a:t>
            </a:r>
            <a:r>
              <a:rPr lang="en-US" sz="29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graders)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Students take classes with current TAMIU students and enjoy full university experience.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academy offers students the opportunity to complete two years of college concurrently with the last two years of high school. 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the Academy 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on the Texas A&amp;M International University (TAMIU) campus, the Texas Academy of International Studies was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authored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State Senator Judith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Zaffirini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authorized by the 79th Texas Legislature in 2005.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Academy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 on STEM and International Studies.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 and Goal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mission of the Texas Academy of International </a:t>
            </a:r>
            <a:r>
              <a:rPr lang="en-US" sz="29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STEM Studies </a:t>
            </a:r>
            <a:r>
              <a:rPr lang="en-US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is to offer an innovative and accelerated curriculum for motivated Texas high school students. </a:t>
            </a:r>
            <a:endParaRPr lang="en-US" sz="29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provide a learning environment to enhance knowledge and understanding for each student far beyond where they are when they arrive.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our desire for students to explore ideas and feelings and serve their community.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Texas Academy of International and STEM Studies will also partner with the UT Health Science Center in San Antonio  (UTHSC)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(Laredo, Texas Extension)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Opportunities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Camps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Internships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Mentors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for Students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tuition, fees, and books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and engaging university courses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participation in college life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and respectful campus environment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administrative and counseling support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educational opportunities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Opportunities for Students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pursue degrees in any area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opportunities with renowned professors 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learning, peer mentoring and tutoring 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 diploma will be earned concurrently with college credits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2014 – 35 -50 high school “rising juniors”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50 students will be admitted the following year</a:t>
            </a: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Enrollment</a:t>
            </a:r>
          </a:p>
          <a:p>
            <a:pPr marL="0" indent="0" algn="ctr">
              <a:buNone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Total: 100 students </a:t>
            </a:r>
          </a:p>
          <a:p>
            <a:pPr marL="0" indent="0" algn="ctr">
              <a:buNone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the end of 2015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to Apply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Academy students will be required to comply with all enrollment pre-requisites, specifically: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Resident of the state of Texas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Competitive Preliminary </a:t>
            </a: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Scholastic Aptitude Test (PSAT) </a:t>
            </a:r>
            <a:endParaRPr lang="en-US" sz="2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Official </a:t>
            </a: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transcript for 9</a:t>
            </a:r>
            <a:r>
              <a:rPr lang="en-US" sz="2900" baseline="30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</a:t>
            </a: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and 10</a:t>
            </a:r>
            <a:r>
              <a:rPr lang="en-US" sz="2900" baseline="30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</a:t>
            </a: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grades, including STAAR, EOC and other test scores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Algebra I and II and Geometry courses completed before entering the </a:t>
            </a:r>
            <a:r>
              <a:rPr lang="en-US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academy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Meet TSI College Readiness Standards  in all 3 areas (math, reading, and writing)</a:t>
            </a:r>
            <a:endParaRPr lang="en-US" sz="2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Completed application packet </a:t>
            </a:r>
          </a:p>
          <a:p>
            <a:pPr marL="5143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	*</a:t>
            </a: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Application, student essay, three recommendation letters (</a:t>
            </a:r>
            <a:r>
              <a:rPr lang="en-US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school administrator</a:t>
            </a:r>
            <a:r>
              <a:rPr lang="en-US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counselor, teacher)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93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552</Words>
  <Application>Microsoft Office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Custom Design</vt:lpstr>
      <vt:lpstr>1_Custom Design</vt:lpstr>
      <vt:lpstr>The Texas Academy of International and STEM Studies  </vt:lpstr>
      <vt:lpstr>What is The Texas Academy of International and STEM Studies? </vt:lpstr>
      <vt:lpstr>History of the Academy  </vt:lpstr>
      <vt:lpstr>Mission and Goal </vt:lpstr>
      <vt:lpstr>Partnership </vt:lpstr>
      <vt:lpstr>Benefits for Students</vt:lpstr>
      <vt:lpstr>Other Opportunities for Students</vt:lpstr>
      <vt:lpstr>Enrollment </vt:lpstr>
      <vt:lpstr>Requirements to Apply </vt:lpstr>
      <vt:lpstr>Application</vt:lpstr>
      <vt:lpstr>Involvement </vt:lpstr>
      <vt:lpstr>Essay</vt:lpstr>
      <vt:lpstr>Additional Information </vt:lpstr>
      <vt:lpstr>  The Texas Academy of International and STEM Studies Application Process  Deadline to apply: June 15, 2014</vt:lpstr>
      <vt:lpstr>For more information please contact…</vt:lpstr>
    </vt:vector>
  </TitlesOfParts>
  <Company>TAMIU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A&amp;M International University</dc:title>
  <dc:creator>Garza, Ruth A.</dc:creator>
  <cp:lastModifiedBy>Garza, Ruth A.</cp:lastModifiedBy>
  <cp:revision>50</cp:revision>
  <cp:lastPrinted>2014-03-06T19:27:03Z</cp:lastPrinted>
  <dcterms:created xsi:type="dcterms:W3CDTF">2014-03-04T18:56:00Z</dcterms:created>
  <dcterms:modified xsi:type="dcterms:W3CDTF">2014-06-04T15:09:40Z</dcterms:modified>
</cp:coreProperties>
</file>