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theme/theme10.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1.xml" ContentType="application/vnd.openxmlformats-officedocument.theme+xml"/>
  <Override PartName="/ppt/theme/themeOverride6.xml" ContentType="application/vnd.openxmlformats-officedocument.themeOverride+xml"/>
  <Override PartName="/ppt/slideLayouts/slideLayout50.xml" ContentType="application/vnd.openxmlformats-officedocument.presentationml.slideLayout+xml"/>
  <Override PartName="/ppt/theme/theme1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4.xml" ContentType="application/vnd.openxmlformats-officedocument.theme+xml"/>
  <Override PartName="/ppt/slideLayouts/slideLayout61.xml" ContentType="application/vnd.openxmlformats-officedocument.presentationml.slideLayout+xml"/>
  <Override PartName="/ppt/theme/theme15.xml" ContentType="application/vnd.openxmlformats-officedocument.theme+xml"/>
  <Override PartName="/ppt/slideLayouts/slideLayout62.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2" r:id="rId4"/>
    <p:sldMasterId id="2147483827" r:id="rId5"/>
    <p:sldMasterId id="2147483835" r:id="rId6"/>
    <p:sldMasterId id="2147483837" r:id="rId7"/>
    <p:sldMasterId id="2147483839" r:id="rId8"/>
    <p:sldMasterId id="2147483847" r:id="rId9"/>
    <p:sldMasterId id="2147483849" r:id="rId10"/>
    <p:sldMasterId id="2147483851" r:id="rId11"/>
    <p:sldMasterId id="2147483859" r:id="rId12"/>
    <p:sldMasterId id="2147483861" r:id="rId13"/>
    <p:sldMasterId id="2147483863" r:id="rId14"/>
    <p:sldMasterId id="2147483871" r:id="rId15"/>
    <p:sldMasterId id="2147483873" r:id="rId16"/>
    <p:sldMasterId id="2147483878" r:id="rId17"/>
    <p:sldMasterId id="2147483885" r:id="rId18"/>
    <p:sldMasterId id="2147483887" r:id="rId19"/>
  </p:sldMasterIdLst>
  <p:notesMasterIdLst>
    <p:notesMasterId r:id="rId88"/>
  </p:notesMasterIdLst>
  <p:handoutMasterIdLst>
    <p:handoutMasterId r:id="rId89"/>
  </p:handoutMasterIdLst>
  <p:sldIdLst>
    <p:sldId id="663" r:id="rId20"/>
    <p:sldId id="453" r:id="rId21"/>
    <p:sldId id="588" r:id="rId22"/>
    <p:sldId id="477" r:id="rId23"/>
    <p:sldId id="558" r:id="rId24"/>
    <p:sldId id="692" r:id="rId25"/>
    <p:sldId id="693" r:id="rId26"/>
    <p:sldId id="617" r:id="rId27"/>
    <p:sldId id="706" r:id="rId28"/>
    <p:sldId id="696" r:id="rId29"/>
    <p:sldId id="560" r:id="rId30"/>
    <p:sldId id="627" r:id="rId31"/>
    <p:sldId id="702" r:id="rId32"/>
    <p:sldId id="697" r:id="rId33"/>
    <p:sldId id="698" r:id="rId34"/>
    <p:sldId id="699" r:id="rId35"/>
    <p:sldId id="700" r:id="rId36"/>
    <p:sldId id="694" r:id="rId37"/>
    <p:sldId id="584" r:id="rId38"/>
    <p:sldId id="586" r:id="rId39"/>
    <p:sldId id="713" r:id="rId40"/>
    <p:sldId id="695" r:id="rId41"/>
    <p:sldId id="711" r:id="rId42"/>
    <p:sldId id="665" r:id="rId43"/>
    <p:sldId id="596" r:id="rId44"/>
    <p:sldId id="608" r:id="rId45"/>
    <p:sldId id="701" r:id="rId46"/>
    <p:sldId id="565" r:id="rId47"/>
    <p:sldId id="633" r:id="rId48"/>
    <p:sldId id="703" r:id="rId49"/>
    <p:sldId id="704" r:id="rId50"/>
    <p:sldId id="712" r:id="rId51"/>
    <p:sldId id="705" r:id="rId52"/>
    <p:sldId id="648" r:id="rId53"/>
    <p:sldId id="689" r:id="rId54"/>
    <p:sldId id="672" r:id="rId55"/>
    <p:sldId id="673" r:id="rId56"/>
    <p:sldId id="674" r:id="rId57"/>
    <p:sldId id="675" r:id="rId58"/>
    <p:sldId id="676" r:id="rId59"/>
    <p:sldId id="677" r:id="rId60"/>
    <p:sldId id="678" r:id="rId61"/>
    <p:sldId id="679" r:id="rId62"/>
    <p:sldId id="680" r:id="rId63"/>
    <p:sldId id="686" r:id="rId64"/>
    <p:sldId id="687" r:id="rId65"/>
    <p:sldId id="681" r:id="rId66"/>
    <p:sldId id="682" r:id="rId67"/>
    <p:sldId id="683" r:id="rId68"/>
    <p:sldId id="707" r:id="rId69"/>
    <p:sldId id="708" r:id="rId70"/>
    <p:sldId id="710" r:id="rId71"/>
    <p:sldId id="709" r:id="rId72"/>
    <p:sldId id="688" r:id="rId73"/>
    <p:sldId id="727" r:id="rId74"/>
    <p:sldId id="724" r:id="rId75"/>
    <p:sldId id="725" r:id="rId76"/>
    <p:sldId id="726" r:id="rId77"/>
    <p:sldId id="714" r:id="rId78"/>
    <p:sldId id="715" r:id="rId79"/>
    <p:sldId id="716" r:id="rId80"/>
    <p:sldId id="717" r:id="rId81"/>
    <p:sldId id="718" r:id="rId82"/>
    <p:sldId id="719" r:id="rId83"/>
    <p:sldId id="720" r:id="rId84"/>
    <p:sldId id="721" r:id="rId85"/>
    <p:sldId id="722" r:id="rId86"/>
    <p:sldId id="723" r:id="rId87"/>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966"/>
    <a:srgbClr val="000000"/>
    <a:srgbClr val="0B8DC3"/>
    <a:srgbClr val="5B2D89"/>
    <a:srgbClr val="4D4D4D"/>
    <a:srgbClr val="FF0000"/>
    <a:srgbClr val="CCECF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autoAdjust="0"/>
    <p:restoredTop sz="86429" autoAdjust="0"/>
  </p:normalViewPr>
  <p:slideViewPr>
    <p:cSldViewPr>
      <p:cViewPr>
        <p:scale>
          <a:sx n="71" d="100"/>
          <a:sy n="71" d="100"/>
        </p:scale>
        <p:origin x="-1104" y="-594"/>
      </p:cViewPr>
      <p:guideLst>
        <p:guide orient="horz" pos="2160"/>
        <p:guide pos="2880"/>
      </p:guideLst>
    </p:cSldViewPr>
  </p:slideViewPr>
  <p:outlineViewPr>
    <p:cViewPr>
      <p:scale>
        <a:sx n="25" d="100"/>
        <a:sy n="25" d="100"/>
      </p:scale>
      <p:origin x="0" y="10272"/>
    </p:cViewPr>
  </p:outlineViewPr>
  <p:notesTextViewPr>
    <p:cViewPr>
      <p:scale>
        <a:sx n="150" d="100"/>
        <a:sy n="150" d="100"/>
      </p:scale>
      <p:origin x="0" y="0"/>
    </p:cViewPr>
  </p:notesTextViewPr>
  <p:sorterViewPr>
    <p:cViewPr>
      <p:scale>
        <a:sx n="100" d="100"/>
        <a:sy n="100" d="100"/>
      </p:scale>
      <p:origin x="0" y="9072"/>
    </p:cViewPr>
  </p:sorterViewPr>
  <p:notesViewPr>
    <p:cSldViewPr>
      <p:cViewPr>
        <p:scale>
          <a:sx n="100" d="100"/>
          <a:sy n="100" d="100"/>
        </p:scale>
        <p:origin x="-1842" y="396"/>
      </p:cViewPr>
      <p:guideLst>
        <p:guide orient="horz" pos="2910"/>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openxmlformats.org/officeDocument/2006/relationships/slide" Target="slides/slide65.xml"/><Relationship Id="rId89" Type="http://schemas.openxmlformats.org/officeDocument/2006/relationships/handoutMaster" Target="handoutMasters/handoutMaster1.xml"/><Relationship Id="rId16" Type="http://schemas.openxmlformats.org/officeDocument/2006/relationships/slideMaster" Target="slideMasters/slideMaster13.xml"/><Relationship Id="rId11" Type="http://schemas.openxmlformats.org/officeDocument/2006/relationships/slideMaster" Target="slideMasters/slideMaster8.xml"/><Relationship Id="rId32" Type="http://schemas.openxmlformats.org/officeDocument/2006/relationships/slide" Target="slides/slide13.xml"/><Relationship Id="rId37" Type="http://schemas.openxmlformats.org/officeDocument/2006/relationships/slide" Target="slides/slide18.xml"/><Relationship Id="rId53" Type="http://schemas.openxmlformats.org/officeDocument/2006/relationships/slide" Target="slides/slide34.xml"/><Relationship Id="rId58" Type="http://schemas.openxmlformats.org/officeDocument/2006/relationships/slide" Target="slides/slide39.xml"/><Relationship Id="rId74" Type="http://schemas.openxmlformats.org/officeDocument/2006/relationships/slide" Target="slides/slide55.xml"/><Relationship Id="rId79" Type="http://schemas.openxmlformats.org/officeDocument/2006/relationships/slide" Target="slides/slide60.xml"/><Relationship Id="rId5" Type="http://schemas.openxmlformats.org/officeDocument/2006/relationships/slideMaster" Target="slideMasters/slideMaster2.xml"/><Relationship Id="rId90" Type="http://schemas.openxmlformats.org/officeDocument/2006/relationships/presProps" Target="presProps.xml"/><Relationship Id="rId22" Type="http://schemas.openxmlformats.org/officeDocument/2006/relationships/slide" Target="slides/slide3.xml"/><Relationship Id="rId27" Type="http://schemas.openxmlformats.org/officeDocument/2006/relationships/slide" Target="slides/slide8.xml"/><Relationship Id="rId43" Type="http://schemas.openxmlformats.org/officeDocument/2006/relationships/slide" Target="slides/slide24.xml"/><Relationship Id="rId48" Type="http://schemas.openxmlformats.org/officeDocument/2006/relationships/slide" Target="slides/slide29.xml"/><Relationship Id="rId64" Type="http://schemas.openxmlformats.org/officeDocument/2006/relationships/slide" Target="slides/slide45.xml"/><Relationship Id="rId69" Type="http://schemas.openxmlformats.org/officeDocument/2006/relationships/slide" Target="slides/slide50.xml"/><Relationship Id="rId8" Type="http://schemas.openxmlformats.org/officeDocument/2006/relationships/slideMaster" Target="slideMasters/slideMaster5.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slide" Target="slides/slide61.xml"/><Relationship Id="rId85" Type="http://schemas.openxmlformats.org/officeDocument/2006/relationships/slide" Target="slides/slide66.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slide" Target="slides/slide64.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7.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slide" Target="slides/slide67.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7" Type="http://schemas.openxmlformats.org/officeDocument/2006/relationships/slideMaster" Target="slideMasters/slideMaster4.xml"/><Relationship Id="rId71" Type="http://schemas.openxmlformats.org/officeDocument/2006/relationships/slide" Target="slides/slide52.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10.xml"/><Relationship Id="rId24" Type="http://schemas.openxmlformats.org/officeDocument/2006/relationships/slide" Target="slides/slide5.xml"/><Relationship Id="rId40" Type="http://schemas.openxmlformats.org/officeDocument/2006/relationships/slide" Target="slides/slide21.xml"/><Relationship Id="rId45" Type="http://schemas.openxmlformats.org/officeDocument/2006/relationships/slide" Target="slides/slide26.xml"/><Relationship Id="rId66" Type="http://schemas.openxmlformats.org/officeDocument/2006/relationships/slide" Target="slides/slide47.xml"/><Relationship Id="rId87" Type="http://schemas.openxmlformats.org/officeDocument/2006/relationships/slide" Target="slides/slide68.xml"/><Relationship Id="rId61" Type="http://schemas.openxmlformats.org/officeDocument/2006/relationships/slide" Target="slides/slide42.xml"/><Relationship Id="rId82" Type="http://schemas.openxmlformats.org/officeDocument/2006/relationships/slide" Target="slides/slide63.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30" Type="http://schemas.openxmlformats.org/officeDocument/2006/relationships/slide" Target="slides/slide11.xml"/><Relationship Id="rId35" Type="http://schemas.openxmlformats.org/officeDocument/2006/relationships/slide" Target="slides/slide16.xml"/><Relationship Id="rId56" Type="http://schemas.openxmlformats.org/officeDocument/2006/relationships/slide" Target="slides/slide37.xml"/><Relationship Id="rId77"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979139-29F9-4D04-9F62-247A42315D05}"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E1F84E7A-FC0A-4B26-ADF1-8EB8462E6397}">
      <dgm:prSet phldrT="[Text]" custT="1"/>
      <dgm:spPr/>
      <dgm:t>
        <a:bodyPr/>
        <a:lstStyle/>
        <a:p>
          <a:pPr algn="l"/>
          <a:r>
            <a:rPr lang="en-US" sz="1600" b="1" dirty="0" smtClean="0">
              <a:latin typeface="Tahoma" pitchFamily="34" charset="0"/>
              <a:cs typeface="Tahoma" pitchFamily="34" charset="0"/>
            </a:rPr>
            <a:t>FCOI REPORT (within 60 days)</a:t>
          </a:r>
          <a:endParaRPr lang="en-US" sz="1600" b="1" dirty="0">
            <a:latin typeface="Tahoma" pitchFamily="34" charset="0"/>
            <a:cs typeface="Tahoma" pitchFamily="34" charset="0"/>
          </a:endParaRPr>
        </a:p>
      </dgm:t>
    </dgm:pt>
    <dgm:pt modelId="{4283B530-3E3F-478A-BD26-DF4CB76BE888}" type="parTrans" cxnId="{53F92AB6-2596-4989-9FB0-3E89AC7F9135}">
      <dgm:prSet/>
      <dgm:spPr/>
      <dgm:t>
        <a:bodyPr/>
        <a:lstStyle/>
        <a:p>
          <a:pPr algn="l"/>
          <a:endParaRPr lang="en-US"/>
        </a:p>
      </dgm:t>
    </dgm:pt>
    <dgm:pt modelId="{BEAAD7CA-3F72-4E55-8F35-997DC334E8F1}" type="sibTrans" cxnId="{53F92AB6-2596-4989-9FB0-3E89AC7F9135}">
      <dgm:prSet/>
      <dgm:spPr/>
      <dgm:t>
        <a:bodyPr/>
        <a:lstStyle/>
        <a:p>
          <a:pPr algn="l"/>
          <a:endParaRPr lang="en-US"/>
        </a:p>
      </dgm:t>
    </dgm:pt>
    <dgm:pt modelId="{BDA61981-F54A-4BF3-B1C1-748E9D94C2F8}">
      <dgm:prSet phldrT="[Text]" custT="1"/>
      <dgm:spPr/>
      <dgm:t>
        <a:bodyPr/>
        <a:lstStyle/>
        <a:p>
          <a:pPr algn="l"/>
          <a:r>
            <a:rPr lang="en-US" sz="1600" dirty="0" smtClean="0">
              <a:latin typeface="Tahoma" pitchFamily="34" charset="0"/>
              <a:cs typeface="Tahoma" pitchFamily="34" charset="0"/>
            </a:rPr>
            <a:t>Whenever an Institution identifies an SFI that was not disclosed, identified, reviewed or managed in a timely manner, the designated official(s) shall within 60 days: review and make the determination of an FCOI and report the FCOI, if it exists, to the PHS/NIH.</a:t>
          </a:r>
          <a:endParaRPr lang="en-US" sz="1600" dirty="0">
            <a:latin typeface="Tahoma" pitchFamily="34" charset="0"/>
            <a:cs typeface="Tahoma" pitchFamily="34" charset="0"/>
          </a:endParaRPr>
        </a:p>
      </dgm:t>
    </dgm:pt>
    <dgm:pt modelId="{02B16966-9F23-49F6-A25F-423DF8A46676}" type="parTrans" cxnId="{1E4D2199-BADD-4FB3-ADE7-518FA21DC583}">
      <dgm:prSet/>
      <dgm:spPr/>
      <dgm:t>
        <a:bodyPr/>
        <a:lstStyle/>
        <a:p>
          <a:pPr algn="l"/>
          <a:endParaRPr lang="en-US"/>
        </a:p>
      </dgm:t>
    </dgm:pt>
    <dgm:pt modelId="{DDADC1C9-586C-408E-9E71-80E51A15A5C3}" type="sibTrans" cxnId="{1E4D2199-BADD-4FB3-ADE7-518FA21DC583}">
      <dgm:prSet/>
      <dgm:spPr/>
      <dgm:t>
        <a:bodyPr/>
        <a:lstStyle/>
        <a:p>
          <a:pPr algn="l"/>
          <a:endParaRPr lang="en-US"/>
        </a:p>
      </dgm:t>
    </dgm:pt>
    <dgm:pt modelId="{EB69AB64-9565-45CC-9BF8-A861470FB289}">
      <dgm:prSet phldrT="[Text]" custT="1"/>
      <dgm:spPr/>
      <dgm:t>
        <a:bodyPr/>
        <a:lstStyle/>
        <a:p>
          <a:pPr algn="l"/>
          <a:r>
            <a:rPr lang="en-US" sz="1600" b="1" dirty="0" smtClean="0">
              <a:latin typeface="Tahoma" pitchFamily="34" charset="0"/>
              <a:cs typeface="Tahoma" pitchFamily="34" charset="0"/>
            </a:rPr>
            <a:t>RETROSPECTIVE REVIEW (to determine bias)</a:t>
          </a:r>
          <a:endParaRPr lang="en-US" sz="1600" b="1" dirty="0">
            <a:latin typeface="Tahoma" pitchFamily="34" charset="0"/>
            <a:cs typeface="Tahoma" pitchFamily="34" charset="0"/>
          </a:endParaRPr>
        </a:p>
      </dgm:t>
    </dgm:pt>
    <dgm:pt modelId="{52DDEE0B-E429-42DF-A67E-1B009A80B74B}" type="parTrans" cxnId="{FEE75B1E-27D7-48F3-9481-FEBF28E8D0F8}">
      <dgm:prSet/>
      <dgm:spPr/>
      <dgm:t>
        <a:bodyPr/>
        <a:lstStyle/>
        <a:p>
          <a:pPr algn="l"/>
          <a:endParaRPr lang="en-US"/>
        </a:p>
      </dgm:t>
    </dgm:pt>
    <dgm:pt modelId="{1F6F251D-7170-41D9-8FB6-814825AF5A46}" type="sibTrans" cxnId="{FEE75B1E-27D7-48F3-9481-FEBF28E8D0F8}">
      <dgm:prSet/>
      <dgm:spPr/>
      <dgm:t>
        <a:bodyPr/>
        <a:lstStyle/>
        <a:p>
          <a:pPr algn="l"/>
          <a:endParaRPr lang="en-US"/>
        </a:p>
      </dgm:t>
    </dgm:pt>
    <dgm:pt modelId="{61E4AC9F-6653-45A8-B763-458EED8056DB}">
      <dgm:prSet phldrT="[Text]" custT="1"/>
      <dgm:spPr/>
      <dgm:t>
        <a:bodyPr/>
        <a:lstStyle/>
        <a:p>
          <a:pPr algn="l"/>
          <a:r>
            <a:rPr lang="en-US" sz="1600" dirty="0" smtClean="0">
              <a:latin typeface="Tahoma" pitchFamily="34" charset="0"/>
              <a:cs typeface="Tahoma" pitchFamily="34" charset="0"/>
            </a:rPr>
            <a:t> If an FCOI exists, complete and document a retrospective review within 120 days of the Institution’s determination of noncompliance.  Implement, on at least an interim basis, a management plan that shall specify the actions that have been, and will be, taken to manage the FCOI going forward.</a:t>
          </a:r>
          <a:endParaRPr lang="en-US" sz="1600" dirty="0">
            <a:latin typeface="Tahoma" pitchFamily="34" charset="0"/>
            <a:cs typeface="Tahoma" pitchFamily="34" charset="0"/>
          </a:endParaRPr>
        </a:p>
      </dgm:t>
    </dgm:pt>
    <dgm:pt modelId="{A0C42229-8E75-484A-A0EA-AFDDB0688A53}" type="parTrans" cxnId="{E601146E-9ADD-457E-8201-7E8D04BEF93A}">
      <dgm:prSet/>
      <dgm:spPr/>
      <dgm:t>
        <a:bodyPr/>
        <a:lstStyle/>
        <a:p>
          <a:pPr algn="l"/>
          <a:endParaRPr lang="en-US"/>
        </a:p>
      </dgm:t>
    </dgm:pt>
    <dgm:pt modelId="{5DE1B233-84D9-45F6-9679-7C7704996B40}" type="sibTrans" cxnId="{E601146E-9ADD-457E-8201-7E8D04BEF93A}">
      <dgm:prSet/>
      <dgm:spPr/>
      <dgm:t>
        <a:bodyPr/>
        <a:lstStyle/>
        <a:p>
          <a:pPr algn="l"/>
          <a:endParaRPr lang="en-US"/>
        </a:p>
      </dgm:t>
    </dgm:pt>
    <dgm:pt modelId="{75DEE27D-5517-463E-B068-797DEFFDD0B5}">
      <dgm:prSet phldrT="[Text]" custT="1"/>
      <dgm:spPr/>
      <dgm:t>
        <a:bodyPr/>
        <a:lstStyle/>
        <a:p>
          <a:pPr algn="l"/>
          <a:r>
            <a:rPr lang="en-US" sz="1600" b="1" dirty="0" smtClean="0">
              <a:latin typeface="Tahoma" pitchFamily="34" charset="0"/>
              <a:cs typeface="Tahoma" pitchFamily="34" charset="0"/>
            </a:rPr>
            <a:t>UPDATE/REVISE FCOI REPORT (following retrospective review)</a:t>
          </a:r>
          <a:endParaRPr lang="en-US" sz="1600" b="1" dirty="0">
            <a:latin typeface="Tahoma" pitchFamily="34" charset="0"/>
            <a:cs typeface="Tahoma" pitchFamily="34" charset="0"/>
          </a:endParaRPr>
        </a:p>
      </dgm:t>
    </dgm:pt>
    <dgm:pt modelId="{87B313AF-CFB4-4258-AD8B-5E65C9E76736}" type="parTrans" cxnId="{9A118E8A-36C0-4820-B91E-01582461B10A}">
      <dgm:prSet/>
      <dgm:spPr/>
      <dgm:t>
        <a:bodyPr/>
        <a:lstStyle/>
        <a:p>
          <a:pPr algn="l"/>
          <a:endParaRPr lang="en-US"/>
        </a:p>
      </dgm:t>
    </dgm:pt>
    <dgm:pt modelId="{31B082CD-A63C-49F4-BBFF-02B75395837F}" type="sibTrans" cxnId="{9A118E8A-36C0-4820-B91E-01582461B10A}">
      <dgm:prSet/>
      <dgm:spPr/>
      <dgm:t>
        <a:bodyPr/>
        <a:lstStyle/>
        <a:p>
          <a:pPr algn="l"/>
          <a:endParaRPr lang="en-US"/>
        </a:p>
      </dgm:t>
    </dgm:pt>
    <dgm:pt modelId="{9B40EF55-200A-466D-8925-A107FB87974C}">
      <dgm:prSet phldrT="[Text]" custT="1"/>
      <dgm:spPr/>
      <dgm:t>
        <a:bodyPr/>
        <a:lstStyle/>
        <a:p>
          <a:pPr algn="l"/>
          <a:r>
            <a:rPr lang="en-US" sz="1600" dirty="0" smtClean="0">
              <a:latin typeface="Tahoma" pitchFamily="34" charset="0"/>
              <a:cs typeface="Tahoma" pitchFamily="34" charset="0"/>
            </a:rPr>
            <a:t>If applicable, update existing FCOI report to specify the actions that have been, and will be, taken to manage the FCOI going forward.</a:t>
          </a:r>
          <a:endParaRPr lang="en-US" sz="1600" dirty="0">
            <a:latin typeface="Tahoma" pitchFamily="34" charset="0"/>
            <a:cs typeface="Tahoma" pitchFamily="34" charset="0"/>
          </a:endParaRPr>
        </a:p>
      </dgm:t>
    </dgm:pt>
    <dgm:pt modelId="{DCB58FEB-ABDC-4521-9E47-F11658E77D5E}" type="parTrans" cxnId="{BD67D4CC-7BDE-4C56-AC07-FFE66B0539BD}">
      <dgm:prSet/>
      <dgm:spPr/>
      <dgm:t>
        <a:bodyPr/>
        <a:lstStyle/>
        <a:p>
          <a:pPr algn="l"/>
          <a:endParaRPr lang="en-US"/>
        </a:p>
      </dgm:t>
    </dgm:pt>
    <dgm:pt modelId="{050F5938-FC6A-4E9F-87B2-4694939F8CEE}" type="sibTrans" cxnId="{BD67D4CC-7BDE-4C56-AC07-FFE66B0539BD}">
      <dgm:prSet/>
      <dgm:spPr/>
      <dgm:t>
        <a:bodyPr/>
        <a:lstStyle/>
        <a:p>
          <a:pPr algn="l"/>
          <a:endParaRPr lang="en-US"/>
        </a:p>
      </dgm:t>
    </dgm:pt>
    <dgm:pt modelId="{FED47D93-D7A8-4F45-87F5-13176F8ABF89}">
      <dgm:prSet custT="1"/>
      <dgm:spPr/>
      <dgm:t>
        <a:bodyPr/>
        <a:lstStyle/>
        <a:p>
          <a:pPr algn="l"/>
          <a:r>
            <a:rPr lang="en-US" sz="1600" b="1" dirty="0" smtClean="0">
              <a:latin typeface="Tahoma" pitchFamily="34" charset="0"/>
              <a:cs typeface="Tahoma" pitchFamily="34" charset="0"/>
            </a:rPr>
            <a:t>MITIGATION REPORT (promptly after retrospective review)</a:t>
          </a:r>
          <a:endParaRPr lang="en-US" sz="1600" b="1" dirty="0">
            <a:latin typeface="Tahoma" pitchFamily="34" charset="0"/>
            <a:cs typeface="Tahoma" pitchFamily="34" charset="0"/>
          </a:endParaRPr>
        </a:p>
      </dgm:t>
    </dgm:pt>
    <dgm:pt modelId="{6922E13E-0FC1-41AD-8985-F8B5E3358951}" type="parTrans" cxnId="{7F8BEBB6-2E5D-4458-8B82-3168B7475516}">
      <dgm:prSet/>
      <dgm:spPr/>
      <dgm:t>
        <a:bodyPr/>
        <a:lstStyle/>
        <a:p>
          <a:pPr algn="l"/>
          <a:endParaRPr lang="en-US"/>
        </a:p>
      </dgm:t>
    </dgm:pt>
    <dgm:pt modelId="{60C86BBF-7500-4A1E-9DCB-70B66DE19E97}" type="sibTrans" cxnId="{7F8BEBB6-2E5D-4458-8B82-3168B7475516}">
      <dgm:prSet/>
      <dgm:spPr/>
      <dgm:t>
        <a:bodyPr/>
        <a:lstStyle/>
        <a:p>
          <a:pPr algn="l"/>
          <a:endParaRPr lang="en-US"/>
        </a:p>
      </dgm:t>
    </dgm:pt>
    <dgm:pt modelId="{009BEAC0-127C-4E70-BF06-8FC6FAA23183}">
      <dgm:prSet phldrT="[Text]" custT="1"/>
      <dgm:spPr/>
      <dgm:t>
        <a:bodyPr/>
        <a:lstStyle/>
        <a:p>
          <a:pPr algn="l"/>
          <a:r>
            <a:rPr lang="en-US" sz="1600" dirty="0" smtClean="0">
              <a:latin typeface="Tahoma" pitchFamily="34" charset="0"/>
              <a:cs typeface="Tahoma" pitchFamily="34" charset="0"/>
            </a:rPr>
            <a:t>If bias is found, notify NIH promptly</a:t>
          </a:r>
          <a:endParaRPr lang="en-US" sz="1600" dirty="0">
            <a:latin typeface="Tahoma" pitchFamily="34" charset="0"/>
            <a:cs typeface="Tahoma" pitchFamily="34" charset="0"/>
          </a:endParaRPr>
        </a:p>
      </dgm:t>
    </dgm:pt>
    <dgm:pt modelId="{3EB7CBDE-154C-4BF6-9B36-9CB8FD06A217}" type="parTrans" cxnId="{3619BCB5-33D0-4EDF-99C0-138A1AF0CBFC}">
      <dgm:prSet/>
      <dgm:spPr/>
      <dgm:t>
        <a:bodyPr/>
        <a:lstStyle/>
        <a:p>
          <a:pPr algn="l"/>
          <a:endParaRPr lang="en-US"/>
        </a:p>
      </dgm:t>
    </dgm:pt>
    <dgm:pt modelId="{6051DFEC-AAC5-4BF1-9D2C-D8502EC745B7}" type="sibTrans" cxnId="{3619BCB5-33D0-4EDF-99C0-138A1AF0CBFC}">
      <dgm:prSet/>
      <dgm:spPr/>
      <dgm:t>
        <a:bodyPr/>
        <a:lstStyle/>
        <a:p>
          <a:pPr algn="l"/>
          <a:endParaRPr lang="en-US"/>
        </a:p>
      </dgm:t>
    </dgm:pt>
    <dgm:pt modelId="{EB2F58C1-E782-44A8-B5A7-DEDE54DD49F7}">
      <dgm:prSet phldrT="[Text]" custT="1"/>
      <dgm:spPr/>
      <dgm:t>
        <a:bodyPr/>
        <a:lstStyle/>
        <a:p>
          <a:pPr algn="l"/>
          <a:r>
            <a:rPr lang="en-US" sz="1600" dirty="0" smtClean="0">
              <a:latin typeface="Tahoma" pitchFamily="34" charset="0"/>
              <a:cs typeface="Tahoma" pitchFamily="34" charset="0"/>
            </a:rPr>
            <a:t>Submit mitigation report through FCOI Module</a:t>
          </a:r>
          <a:endParaRPr lang="en-US" sz="1600" dirty="0">
            <a:latin typeface="Tahoma" pitchFamily="34" charset="0"/>
            <a:cs typeface="Tahoma" pitchFamily="34" charset="0"/>
          </a:endParaRPr>
        </a:p>
      </dgm:t>
    </dgm:pt>
    <dgm:pt modelId="{D8B903D5-A942-40C0-9865-6C2B53498BCF}" type="parTrans" cxnId="{7D627A05-B753-4FE0-A554-DBDA689CB044}">
      <dgm:prSet/>
      <dgm:spPr/>
      <dgm:t>
        <a:bodyPr/>
        <a:lstStyle/>
        <a:p>
          <a:pPr algn="l"/>
          <a:endParaRPr lang="en-US"/>
        </a:p>
      </dgm:t>
    </dgm:pt>
    <dgm:pt modelId="{7E7884BF-A8C6-4BE6-A6AD-CB9AC7FBC89F}" type="sibTrans" cxnId="{7D627A05-B753-4FE0-A554-DBDA689CB044}">
      <dgm:prSet/>
      <dgm:spPr/>
      <dgm:t>
        <a:bodyPr/>
        <a:lstStyle/>
        <a:p>
          <a:pPr algn="l"/>
          <a:endParaRPr lang="en-US"/>
        </a:p>
      </dgm:t>
    </dgm:pt>
    <dgm:pt modelId="{6F43AA79-FD11-4777-8DBB-A9091B588CF5}">
      <dgm:prSet custT="1"/>
      <dgm:spPr/>
      <dgm:t>
        <a:bodyPr/>
        <a:lstStyle/>
        <a:p>
          <a:pPr algn="l"/>
          <a:r>
            <a:rPr lang="en-US" sz="1600" b="1" dirty="0" smtClean="0">
              <a:latin typeface="Tahoma" pitchFamily="34" charset="0"/>
              <a:cs typeface="Tahoma" pitchFamily="34" charset="0"/>
            </a:rPr>
            <a:t>ANNUAL FCOI REPORT</a:t>
          </a:r>
          <a:endParaRPr lang="en-US" sz="1600" b="1" dirty="0">
            <a:latin typeface="Tahoma" pitchFamily="34" charset="0"/>
            <a:cs typeface="Tahoma" pitchFamily="34" charset="0"/>
          </a:endParaRPr>
        </a:p>
      </dgm:t>
    </dgm:pt>
    <dgm:pt modelId="{4A259362-D8B0-4D19-BC22-4B38154C1F5A}" type="parTrans" cxnId="{C9EA478B-13FA-4268-98FE-4BD4AACBB241}">
      <dgm:prSet/>
      <dgm:spPr/>
      <dgm:t>
        <a:bodyPr/>
        <a:lstStyle/>
        <a:p>
          <a:pPr algn="l"/>
          <a:endParaRPr lang="en-US"/>
        </a:p>
      </dgm:t>
    </dgm:pt>
    <dgm:pt modelId="{F37BD18B-3AE3-4F8E-B7B6-9EE3FB54597F}" type="sibTrans" cxnId="{C9EA478B-13FA-4268-98FE-4BD4AACBB241}">
      <dgm:prSet/>
      <dgm:spPr/>
      <dgm:t>
        <a:bodyPr/>
        <a:lstStyle/>
        <a:p>
          <a:pPr algn="l"/>
          <a:endParaRPr lang="en-US"/>
        </a:p>
      </dgm:t>
    </dgm:pt>
    <dgm:pt modelId="{ECC36544-F8A4-4491-BB11-C9ECE88D1C6B}">
      <dgm:prSet phldrT="[Text]" custT="1"/>
      <dgm:spPr/>
      <dgm:t>
        <a:bodyPr/>
        <a:lstStyle/>
        <a:p>
          <a:pPr algn="l"/>
          <a:r>
            <a:rPr lang="en-US" sz="1600" dirty="0" smtClean="0">
              <a:latin typeface="Tahoma" pitchFamily="34" charset="0"/>
              <a:cs typeface="Tahoma" pitchFamily="34" charset="0"/>
            </a:rPr>
            <a:t>Submit annual FCOI report thereafter through FCOI Module</a:t>
          </a:r>
          <a:endParaRPr lang="en-US" sz="1600" dirty="0">
            <a:latin typeface="Tahoma" pitchFamily="34" charset="0"/>
            <a:cs typeface="Tahoma" pitchFamily="34" charset="0"/>
          </a:endParaRPr>
        </a:p>
      </dgm:t>
    </dgm:pt>
    <dgm:pt modelId="{EAFC8767-C4C7-4249-8CF8-243B0FA45CFD}" type="parTrans" cxnId="{C1B79590-6D25-4E21-86D9-291ED6077734}">
      <dgm:prSet/>
      <dgm:spPr/>
      <dgm:t>
        <a:bodyPr/>
        <a:lstStyle/>
        <a:p>
          <a:pPr algn="l"/>
          <a:endParaRPr lang="en-US"/>
        </a:p>
      </dgm:t>
    </dgm:pt>
    <dgm:pt modelId="{DA4CD9B6-7D60-4163-BBD0-303A6B9777D2}" type="sibTrans" cxnId="{C1B79590-6D25-4E21-86D9-291ED6077734}">
      <dgm:prSet/>
      <dgm:spPr/>
      <dgm:t>
        <a:bodyPr/>
        <a:lstStyle/>
        <a:p>
          <a:pPr algn="l"/>
          <a:endParaRPr lang="en-US"/>
        </a:p>
      </dgm:t>
    </dgm:pt>
    <dgm:pt modelId="{A2B3C0F7-2827-4A01-BD8A-B1D05FF5CFB7}" type="pres">
      <dgm:prSet presAssocID="{93979139-29F9-4D04-9F62-247A42315D05}" presName="linear" presStyleCnt="0">
        <dgm:presLayoutVars>
          <dgm:dir/>
          <dgm:animLvl val="lvl"/>
          <dgm:resizeHandles val="exact"/>
        </dgm:presLayoutVars>
      </dgm:prSet>
      <dgm:spPr/>
      <dgm:t>
        <a:bodyPr/>
        <a:lstStyle/>
        <a:p>
          <a:endParaRPr lang="en-US"/>
        </a:p>
      </dgm:t>
    </dgm:pt>
    <dgm:pt modelId="{0B9A680A-1EF0-46F1-B331-0FDE343D17CA}" type="pres">
      <dgm:prSet presAssocID="{E1F84E7A-FC0A-4B26-ADF1-8EB8462E6397}" presName="parentLin" presStyleCnt="0"/>
      <dgm:spPr/>
    </dgm:pt>
    <dgm:pt modelId="{B05598C6-B0F4-4252-9ECB-31DD928303C3}" type="pres">
      <dgm:prSet presAssocID="{E1F84E7A-FC0A-4B26-ADF1-8EB8462E6397}" presName="parentLeftMargin" presStyleLbl="node1" presStyleIdx="0" presStyleCnt="5"/>
      <dgm:spPr/>
      <dgm:t>
        <a:bodyPr/>
        <a:lstStyle/>
        <a:p>
          <a:endParaRPr lang="en-US"/>
        </a:p>
      </dgm:t>
    </dgm:pt>
    <dgm:pt modelId="{113FBED2-423F-453D-BCB6-067CDF9A2370}" type="pres">
      <dgm:prSet presAssocID="{E1F84E7A-FC0A-4B26-ADF1-8EB8462E6397}" presName="parentText" presStyleLbl="node1" presStyleIdx="0" presStyleCnt="5" custScaleY="175991">
        <dgm:presLayoutVars>
          <dgm:chMax val="0"/>
          <dgm:bulletEnabled val="1"/>
        </dgm:presLayoutVars>
      </dgm:prSet>
      <dgm:spPr/>
      <dgm:t>
        <a:bodyPr/>
        <a:lstStyle/>
        <a:p>
          <a:endParaRPr lang="en-US"/>
        </a:p>
      </dgm:t>
    </dgm:pt>
    <dgm:pt modelId="{717026CB-ACDB-406A-9FF1-4365E86C36E1}" type="pres">
      <dgm:prSet presAssocID="{E1F84E7A-FC0A-4B26-ADF1-8EB8462E6397}" presName="negativeSpace" presStyleCnt="0"/>
      <dgm:spPr/>
    </dgm:pt>
    <dgm:pt modelId="{B0034F81-1FEF-4D31-90A1-1902B684FCE6}" type="pres">
      <dgm:prSet presAssocID="{E1F84E7A-FC0A-4B26-ADF1-8EB8462E6397}" presName="childText" presStyleLbl="conFgAcc1" presStyleIdx="0" presStyleCnt="5">
        <dgm:presLayoutVars>
          <dgm:bulletEnabled val="1"/>
        </dgm:presLayoutVars>
      </dgm:prSet>
      <dgm:spPr/>
      <dgm:t>
        <a:bodyPr/>
        <a:lstStyle/>
        <a:p>
          <a:endParaRPr lang="en-US"/>
        </a:p>
      </dgm:t>
    </dgm:pt>
    <dgm:pt modelId="{5D983A2B-2C80-44DE-87C4-D1BA1FA274FD}" type="pres">
      <dgm:prSet presAssocID="{BEAAD7CA-3F72-4E55-8F35-997DC334E8F1}" presName="spaceBetweenRectangles" presStyleCnt="0"/>
      <dgm:spPr/>
    </dgm:pt>
    <dgm:pt modelId="{D23F5DB9-6DF4-4467-8B24-A367F8B19233}" type="pres">
      <dgm:prSet presAssocID="{EB69AB64-9565-45CC-9BF8-A861470FB289}" presName="parentLin" presStyleCnt="0"/>
      <dgm:spPr/>
    </dgm:pt>
    <dgm:pt modelId="{B9AAC3E8-9020-4962-8747-7737D571C7EA}" type="pres">
      <dgm:prSet presAssocID="{EB69AB64-9565-45CC-9BF8-A861470FB289}" presName="parentLeftMargin" presStyleLbl="node1" presStyleIdx="0" presStyleCnt="5"/>
      <dgm:spPr/>
      <dgm:t>
        <a:bodyPr/>
        <a:lstStyle/>
        <a:p>
          <a:endParaRPr lang="en-US"/>
        </a:p>
      </dgm:t>
    </dgm:pt>
    <dgm:pt modelId="{A7ED29C1-A268-4C40-A9F1-05D0F1E80DB8}" type="pres">
      <dgm:prSet presAssocID="{EB69AB64-9565-45CC-9BF8-A861470FB289}" presName="parentText" presStyleLbl="node1" presStyleIdx="1" presStyleCnt="5" custScaleY="229466" custLinFactNeighborX="-7407" custLinFactNeighborY="-16223">
        <dgm:presLayoutVars>
          <dgm:chMax val="0"/>
          <dgm:bulletEnabled val="1"/>
        </dgm:presLayoutVars>
      </dgm:prSet>
      <dgm:spPr/>
      <dgm:t>
        <a:bodyPr/>
        <a:lstStyle/>
        <a:p>
          <a:endParaRPr lang="en-US"/>
        </a:p>
      </dgm:t>
    </dgm:pt>
    <dgm:pt modelId="{0C343CFB-C9F5-43E4-BC81-D2E74D14B747}" type="pres">
      <dgm:prSet presAssocID="{EB69AB64-9565-45CC-9BF8-A861470FB289}" presName="negativeSpace" presStyleCnt="0"/>
      <dgm:spPr/>
    </dgm:pt>
    <dgm:pt modelId="{6C2D2EC8-CCA7-4EAF-8D30-66DABA55EA86}" type="pres">
      <dgm:prSet presAssocID="{EB69AB64-9565-45CC-9BF8-A861470FB289}" presName="childText" presStyleLbl="conFgAcc1" presStyleIdx="1" presStyleCnt="5">
        <dgm:presLayoutVars>
          <dgm:bulletEnabled val="1"/>
        </dgm:presLayoutVars>
      </dgm:prSet>
      <dgm:spPr/>
      <dgm:t>
        <a:bodyPr/>
        <a:lstStyle/>
        <a:p>
          <a:endParaRPr lang="en-US"/>
        </a:p>
      </dgm:t>
    </dgm:pt>
    <dgm:pt modelId="{6327ECEC-D17A-477F-97A4-432BBA77E097}" type="pres">
      <dgm:prSet presAssocID="{1F6F251D-7170-41D9-8FB6-814825AF5A46}" presName="spaceBetweenRectangles" presStyleCnt="0"/>
      <dgm:spPr/>
    </dgm:pt>
    <dgm:pt modelId="{5E10FD16-1571-4959-B7F7-7CBC8AEC0B07}" type="pres">
      <dgm:prSet presAssocID="{75DEE27D-5517-463E-B068-797DEFFDD0B5}" presName="parentLin" presStyleCnt="0"/>
      <dgm:spPr/>
    </dgm:pt>
    <dgm:pt modelId="{AA85737D-46A8-4E71-8E1C-FF05935DAC5A}" type="pres">
      <dgm:prSet presAssocID="{75DEE27D-5517-463E-B068-797DEFFDD0B5}" presName="parentLeftMargin" presStyleLbl="node1" presStyleIdx="1" presStyleCnt="5"/>
      <dgm:spPr/>
      <dgm:t>
        <a:bodyPr/>
        <a:lstStyle/>
        <a:p>
          <a:endParaRPr lang="en-US"/>
        </a:p>
      </dgm:t>
    </dgm:pt>
    <dgm:pt modelId="{043C324B-C335-4987-85A2-4201FD94C9AE}" type="pres">
      <dgm:prSet presAssocID="{75DEE27D-5517-463E-B068-797DEFFDD0B5}" presName="parentText" presStyleLbl="node1" presStyleIdx="2" presStyleCnt="5" custScaleX="131856" custScaleY="215955" custLinFactNeighborX="-44444" custLinFactNeighborY="-10058">
        <dgm:presLayoutVars>
          <dgm:chMax val="0"/>
          <dgm:bulletEnabled val="1"/>
        </dgm:presLayoutVars>
      </dgm:prSet>
      <dgm:spPr/>
      <dgm:t>
        <a:bodyPr/>
        <a:lstStyle/>
        <a:p>
          <a:endParaRPr lang="en-US"/>
        </a:p>
      </dgm:t>
    </dgm:pt>
    <dgm:pt modelId="{4F9B3623-50AA-4572-BA2B-D76DA5EC27A9}" type="pres">
      <dgm:prSet presAssocID="{75DEE27D-5517-463E-B068-797DEFFDD0B5}" presName="negativeSpace" presStyleCnt="0"/>
      <dgm:spPr/>
    </dgm:pt>
    <dgm:pt modelId="{D19F0B00-C69A-454B-88B4-478AD1B83FA3}" type="pres">
      <dgm:prSet presAssocID="{75DEE27D-5517-463E-B068-797DEFFDD0B5}" presName="childText" presStyleLbl="conFgAcc1" presStyleIdx="2" presStyleCnt="5" custLinFactNeighborX="-926" custLinFactNeighborY="96128">
        <dgm:presLayoutVars>
          <dgm:bulletEnabled val="1"/>
        </dgm:presLayoutVars>
      </dgm:prSet>
      <dgm:spPr/>
      <dgm:t>
        <a:bodyPr/>
        <a:lstStyle/>
        <a:p>
          <a:endParaRPr lang="en-US"/>
        </a:p>
      </dgm:t>
    </dgm:pt>
    <dgm:pt modelId="{9F0FA599-02C0-4505-A6B4-9822CC670602}" type="pres">
      <dgm:prSet presAssocID="{31B082CD-A63C-49F4-BBFF-02B75395837F}" presName="spaceBetweenRectangles" presStyleCnt="0"/>
      <dgm:spPr/>
    </dgm:pt>
    <dgm:pt modelId="{2ACCBD40-9C79-4822-8D31-E315982CD250}" type="pres">
      <dgm:prSet presAssocID="{FED47D93-D7A8-4F45-87F5-13176F8ABF89}" presName="parentLin" presStyleCnt="0"/>
      <dgm:spPr/>
    </dgm:pt>
    <dgm:pt modelId="{941B9035-F757-4864-BCF9-03C28117FFE6}" type="pres">
      <dgm:prSet presAssocID="{FED47D93-D7A8-4F45-87F5-13176F8ABF89}" presName="parentLeftMargin" presStyleLbl="node1" presStyleIdx="2" presStyleCnt="5"/>
      <dgm:spPr/>
      <dgm:t>
        <a:bodyPr/>
        <a:lstStyle/>
        <a:p>
          <a:endParaRPr lang="en-US"/>
        </a:p>
      </dgm:t>
    </dgm:pt>
    <dgm:pt modelId="{1602B19F-2B49-47EB-ABB0-71343D0AAA24}" type="pres">
      <dgm:prSet presAssocID="{FED47D93-D7A8-4F45-87F5-13176F8ABF89}" presName="parentText" presStyleLbl="node1" presStyleIdx="3" presStyleCnt="5" custScaleX="126827" custScaleY="172787">
        <dgm:presLayoutVars>
          <dgm:chMax val="0"/>
          <dgm:bulletEnabled val="1"/>
        </dgm:presLayoutVars>
      </dgm:prSet>
      <dgm:spPr/>
      <dgm:t>
        <a:bodyPr/>
        <a:lstStyle/>
        <a:p>
          <a:endParaRPr lang="en-US"/>
        </a:p>
      </dgm:t>
    </dgm:pt>
    <dgm:pt modelId="{10254BB1-CFB8-4B72-9F1E-ACA00745A20F}" type="pres">
      <dgm:prSet presAssocID="{FED47D93-D7A8-4F45-87F5-13176F8ABF89}" presName="negativeSpace" presStyleCnt="0"/>
      <dgm:spPr/>
    </dgm:pt>
    <dgm:pt modelId="{38B35D5A-3759-49BC-BAE1-D7D29DE771D6}" type="pres">
      <dgm:prSet presAssocID="{FED47D93-D7A8-4F45-87F5-13176F8ABF89}" presName="childText" presStyleLbl="conFgAcc1" presStyleIdx="3" presStyleCnt="5">
        <dgm:presLayoutVars>
          <dgm:bulletEnabled val="1"/>
        </dgm:presLayoutVars>
      </dgm:prSet>
      <dgm:spPr/>
      <dgm:t>
        <a:bodyPr/>
        <a:lstStyle/>
        <a:p>
          <a:endParaRPr lang="en-US"/>
        </a:p>
      </dgm:t>
    </dgm:pt>
    <dgm:pt modelId="{0F2508C4-3ABA-444E-AABE-313AC363D20D}" type="pres">
      <dgm:prSet presAssocID="{60C86BBF-7500-4A1E-9DCB-70B66DE19E97}" presName="spaceBetweenRectangles" presStyleCnt="0"/>
      <dgm:spPr/>
    </dgm:pt>
    <dgm:pt modelId="{3983243B-DBC9-4117-8A5D-421B70FAF5CC}" type="pres">
      <dgm:prSet presAssocID="{6F43AA79-FD11-4777-8DBB-A9091B588CF5}" presName="parentLin" presStyleCnt="0"/>
      <dgm:spPr/>
    </dgm:pt>
    <dgm:pt modelId="{741A4E51-C22D-4A12-A234-25635D8D21EE}" type="pres">
      <dgm:prSet presAssocID="{6F43AA79-FD11-4777-8DBB-A9091B588CF5}" presName="parentLeftMargin" presStyleLbl="node1" presStyleIdx="3" presStyleCnt="5"/>
      <dgm:spPr/>
      <dgm:t>
        <a:bodyPr/>
        <a:lstStyle/>
        <a:p>
          <a:endParaRPr lang="en-US"/>
        </a:p>
      </dgm:t>
    </dgm:pt>
    <dgm:pt modelId="{A662EA4C-39C8-49B3-A6BB-4BC770AED37B}" type="pres">
      <dgm:prSet presAssocID="{6F43AA79-FD11-4777-8DBB-A9091B588CF5}" presName="parentText" presStyleLbl="node1" presStyleIdx="4" presStyleCnt="5" custScaleX="131746" custScaleY="141800" custLinFactNeighborX="-25926" custLinFactNeighborY="-4870">
        <dgm:presLayoutVars>
          <dgm:chMax val="0"/>
          <dgm:bulletEnabled val="1"/>
        </dgm:presLayoutVars>
      </dgm:prSet>
      <dgm:spPr/>
      <dgm:t>
        <a:bodyPr/>
        <a:lstStyle/>
        <a:p>
          <a:endParaRPr lang="en-US"/>
        </a:p>
      </dgm:t>
    </dgm:pt>
    <dgm:pt modelId="{4B5AB7B1-9F7A-4742-BE73-7272595F0F21}" type="pres">
      <dgm:prSet presAssocID="{6F43AA79-FD11-4777-8DBB-A9091B588CF5}" presName="negativeSpace" presStyleCnt="0"/>
      <dgm:spPr/>
    </dgm:pt>
    <dgm:pt modelId="{25EBD6D8-D0C7-4C17-845A-4AAA52854807}" type="pres">
      <dgm:prSet presAssocID="{6F43AA79-FD11-4777-8DBB-A9091B588CF5}" presName="childText" presStyleLbl="conFgAcc1" presStyleIdx="4" presStyleCnt="5" custLinFactNeighborX="-901" custLinFactNeighborY="-12127">
        <dgm:presLayoutVars>
          <dgm:bulletEnabled val="1"/>
        </dgm:presLayoutVars>
      </dgm:prSet>
      <dgm:spPr/>
      <dgm:t>
        <a:bodyPr/>
        <a:lstStyle/>
        <a:p>
          <a:endParaRPr lang="en-US"/>
        </a:p>
      </dgm:t>
    </dgm:pt>
  </dgm:ptLst>
  <dgm:cxnLst>
    <dgm:cxn modelId="{A81BC708-9D02-4D43-A268-BBE7C4D30DAA}" type="presOf" srcId="{FED47D93-D7A8-4F45-87F5-13176F8ABF89}" destId="{1602B19F-2B49-47EB-ABB0-71343D0AAA24}" srcOrd="1" destOrd="0" presId="urn:microsoft.com/office/officeart/2005/8/layout/list1"/>
    <dgm:cxn modelId="{BD67D4CC-7BDE-4C56-AC07-FFE66B0539BD}" srcId="{75DEE27D-5517-463E-B068-797DEFFDD0B5}" destId="{9B40EF55-200A-466D-8925-A107FB87974C}" srcOrd="0" destOrd="0" parTransId="{DCB58FEB-ABDC-4521-9E47-F11658E77D5E}" sibTransId="{050F5938-FC6A-4E9F-87B2-4694939F8CEE}"/>
    <dgm:cxn modelId="{C9EA478B-13FA-4268-98FE-4BD4AACBB241}" srcId="{93979139-29F9-4D04-9F62-247A42315D05}" destId="{6F43AA79-FD11-4777-8DBB-A9091B588CF5}" srcOrd="4" destOrd="0" parTransId="{4A259362-D8B0-4D19-BC22-4B38154C1F5A}" sibTransId="{F37BD18B-3AE3-4F8E-B7B6-9EE3FB54597F}"/>
    <dgm:cxn modelId="{ED98BAF5-6F28-4C07-A535-EAE72182B494}" type="presOf" srcId="{E1F84E7A-FC0A-4B26-ADF1-8EB8462E6397}" destId="{B05598C6-B0F4-4252-9ECB-31DD928303C3}" srcOrd="0" destOrd="0" presId="urn:microsoft.com/office/officeart/2005/8/layout/list1"/>
    <dgm:cxn modelId="{7D627A05-B753-4FE0-A554-DBDA689CB044}" srcId="{FED47D93-D7A8-4F45-87F5-13176F8ABF89}" destId="{EB2F58C1-E782-44A8-B5A7-DEDE54DD49F7}" srcOrd="1" destOrd="0" parTransId="{D8B903D5-A942-40C0-9865-6C2B53498BCF}" sibTransId="{7E7884BF-A8C6-4BE6-A6AD-CB9AC7FBC89F}"/>
    <dgm:cxn modelId="{EE0BC0DB-8DFF-4413-BE1B-0534331D8831}" type="presOf" srcId="{BDA61981-F54A-4BF3-B1C1-748E9D94C2F8}" destId="{B0034F81-1FEF-4D31-90A1-1902B684FCE6}" srcOrd="0" destOrd="0" presId="urn:microsoft.com/office/officeart/2005/8/layout/list1"/>
    <dgm:cxn modelId="{62083D44-7AD4-4DE7-9773-DCC39E5FCD87}" type="presOf" srcId="{EB69AB64-9565-45CC-9BF8-A861470FB289}" destId="{A7ED29C1-A268-4C40-A9F1-05D0F1E80DB8}" srcOrd="1" destOrd="0" presId="urn:microsoft.com/office/officeart/2005/8/layout/list1"/>
    <dgm:cxn modelId="{AAFA7E6F-7A6C-41C7-AA78-80F3DC7B923F}" type="presOf" srcId="{ECC36544-F8A4-4491-BB11-C9ECE88D1C6B}" destId="{25EBD6D8-D0C7-4C17-845A-4AAA52854807}" srcOrd="0" destOrd="0" presId="urn:microsoft.com/office/officeart/2005/8/layout/list1"/>
    <dgm:cxn modelId="{53F92AB6-2596-4989-9FB0-3E89AC7F9135}" srcId="{93979139-29F9-4D04-9F62-247A42315D05}" destId="{E1F84E7A-FC0A-4B26-ADF1-8EB8462E6397}" srcOrd="0" destOrd="0" parTransId="{4283B530-3E3F-478A-BD26-DF4CB76BE888}" sibTransId="{BEAAD7CA-3F72-4E55-8F35-997DC334E8F1}"/>
    <dgm:cxn modelId="{CF6A98C5-71F3-4385-9005-D7955421111F}" type="presOf" srcId="{009BEAC0-127C-4E70-BF06-8FC6FAA23183}" destId="{38B35D5A-3759-49BC-BAE1-D7D29DE771D6}" srcOrd="0" destOrd="0" presId="urn:microsoft.com/office/officeart/2005/8/layout/list1"/>
    <dgm:cxn modelId="{9A118E8A-36C0-4820-B91E-01582461B10A}" srcId="{93979139-29F9-4D04-9F62-247A42315D05}" destId="{75DEE27D-5517-463E-B068-797DEFFDD0B5}" srcOrd="2" destOrd="0" parTransId="{87B313AF-CFB4-4258-AD8B-5E65C9E76736}" sibTransId="{31B082CD-A63C-49F4-BBFF-02B75395837F}"/>
    <dgm:cxn modelId="{7F8BEBB6-2E5D-4458-8B82-3168B7475516}" srcId="{93979139-29F9-4D04-9F62-247A42315D05}" destId="{FED47D93-D7A8-4F45-87F5-13176F8ABF89}" srcOrd="3" destOrd="0" parTransId="{6922E13E-0FC1-41AD-8985-F8B5E3358951}" sibTransId="{60C86BBF-7500-4A1E-9DCB-70B66DE19E97}"/>
    <dgm:cxn modelId="{DD239A9F-69C7-4C6E-BB77-222E2B331740}" type="presOf" srcId="{93979139-29F9-4D04-9F62-247A42315D05}" destId="{A2B3C0F7-2827-4A01-BD8A-B1D05FF5CFB7}" srcOrd="0" destOrd="0" presId="urn:microsoft.com/office/officeart/2005/8/layout/list1"/>
    <dgm:cxn modelId="{ACCC079D-BC9B-48AC-9591-23B0570ACA3A}" type="presOf" srcId="{75DEE27D-5517-463E-B068-797DEFFDD0B5}" destId="{043C324B-C335-4987-85A2-4201FD94C9AE}" srcOrd="1" destOrd="0" presId="urn:microsoft.com/office/officeart/2005/8/layout/list1"/>
    <dgm:cxn modelId="{3619BCB5-33D0-4EDF-99C0-138A1AF0CBFC}" srcId="{FED47D93-D7A8-4F45-87F5-13176F8ABF89}" destId="{009BEAC0-127C-4E70-BF06-8FC6FAA23183}" srcOrd="0" destOrd="0" parTransId="{3EB7CBDE-154C-4BF6-9B36-9CB8FD06A217}" sibTransId="{6051DFEC-AAC5-4BF1-9D2C-D8502EC745B7}"/>
    <dgm:cxn modelId="{E601146E-9ADD-457E-8201-7E8D04BEF93A}" srcId="{EB69AB64-9565-45CC-9BF8-A861470FB289}" destId="{61E4AC9F-6653-45A8-B763-458EED8056DB}" srcOrd="0" destOrd="0" parTransId="{A0C42229-8E75-484A-A0EA-AFDDB0688A53}" sibTransId="{5DE1B233-84D9-45F6-9679-7C7704996B40}"/>
    <dgm:cxn modelId="{6E619B7E-0ADD-4A46-BA74-FB315D6ADDC6}" type="presOf" srcId="{E1F84E7A-FC0A-4B26-ADF1-8EB8462E6397}" destId="{113FBED2-423F-453D-BCB6-067CDF9A2370}" srcOrd="1" destOrd="0" presId="urn:microsoft.com/office/officeart/2005/8/layout/list1"/>
    <dgm:cxn modelId="{53FBC423-34C8-42F3-900B-936227A64807}" type="presOf" srcId="{9B40EF55-200A-466D-8925-A107FB87974C}" destId="{D19F0B00-C69A-454B-88B4-478AD1B83FA3}" srcOrd="0" destOrd="0" presId="urn:microsoft.com/office/officeart/2005/8/layout/list1"/>
    <dgm:cxn modelId="{C1B79590-6D25-4E21-86D9-291ED6077734}" srcId="{6F43AA79-FD11-4777-8DBB-A9091B588CF5}" destId="{ECC36544-F8A4-4491-BB11-C9ECE88D1C6B}" srcOrd="0" destOrd="0" parTransId="{EAFC8767-C4C7-4249-8CF8-243B0FA45CFD}" sibTransId="{DA4CD9B6-7D60-4163-BBD0-303A6B9777D2}"/>
    <dgm:cxn modelId="{FDE7CB17-43A6-4643-95C1-4F9A8108B810}" type="presOf" srcId="{6F43AA79-FD11-4777-8DBB-A9091B588CF5}" destId="{A662EA4C-39C8-49B3-A6BB-4BC770AED37B}" srcOrd="1" destOrd="0" presId="urn:microsoft.com/office/officeart/2005/8/layout/list1"/>
    <dgm:cxn modelId="{FEE75B1E-27D7-48F3-9481-FEBF28E8D0F8}" srcId="{93979139-29F9-4D04-9F62-247A42315D05}" destId="{EB69AB64-9565-45CC-9BF8-A861470FB289}" srcOrd="1" destOrd="0" parTransId="{52DDEE0B-E429-42DF-A67E-1B009A80B74B}" sibTransId="{1F6F251D-7170-41D9-8FB6-814825AF5A46}"/>
    <dgm:cxn modelId="{9C7890DB-6EC8-44C7-AD5C-6308E2FD1514}" type="presOf" srcId="{FED47D93-D7A8-4F45-87F5-13176F8ABF89}" destId="{941B9035-F757-4864-BCF9-03C28117FFE6}" srcOrd="0" destOrd="0" presId="urn:microsoft.com/office/officeart/2005/8/layout/list1"/>
    <dgm:cxn modelId="{CF2EEE75-7009-4837-AC8F-CDF97E45BCBB}" type="presOf" srcId="{61E4AC9F-6653-45A8-B763-458EED8056DB}" destId="{6C2D2EC8-CCA7-4EAF-8D30-66DABA55EA86}" srcOrd="0" destOrd="0" presId="urn:microsoft.com/office/officeart/2005/8/layout/list1"/>
    <dgm:cxn modelId="{C6D030A1-EE8E-4438-B3F8-9542F7683FD4}" type="presOf" srcId="{EB2F58C1-E782-44A8-B5A7-DEDE54DD49F7}" destId="{38B35D5A-3759-49BC-BAE1-D7D29DE771D6}" srcOrd="0" destOrd="1" presId="urn:microsoft.com/office/officeart/2005/8/layout/list1"/>
    <dgm:cxn modelId="{11436049-F42D-42B0-BE28-F5869DD682CC}" type="presOf" srcId="{75DEE27D-5517-463E-B068-797DEFFDD0B5}" destId="{AA85737D-46A8-4E71-8E1C-FF05935DAC5A}" srcOrd="0" destOrd="0" presId="urn:microsoft.com/office/officeart/2005/8/layout/list1"/>
    <dgm:cxn modelId="{9F743547-9C6F-4811-BF77-87D603EF60BF}" type="presOf" srcId="{EB69AB64-9565-45CC-9BF8-A861470FB289}" destId="{B9AAC3E8-9020-4962-8747-7737D571C7EA}" srcOrd="0" destOrd="0" presId="urn:microsoft.com/office/officeart/2005/8/layout/list1"/>
    <dgm:cxn modelId="{1E4D2199-BADD-4FB3-ADE7-518FA21DC583}" srcId="{E1F84E7A-FC0A-4B26-ADF1-8EB8462E6397}" destId="{BDA61981-F54A-4BF3-B1C1-748E9D94C2F8}" srcOrd="0" destOrd="0" parTransId="{02B16966-9F23-49F6-A25F-423DF8A46676}" sibTransId="{DDADC1C9-586C-408E-9E71-80E51A15A5C3}"/>
    <dgm:cxn modelId="{4119952A-338F-4341-A8E9-DCA845A827F7}" type="presOf" srcId="{6F43AA79-FD11-4777-8DBB-A9091B588CF5}" destId="{741A4E51-C22D-4A12-A234-25635D8D21EE}" srcOrd="0" destOrd="0" presId="urn:microsoft.com/office/officeart/2005/8/layout/list1"/>
    <dgm:cxn modelId="{39E9644F-C56C-4941-920D-BE6F9FBCBB4F}" type="presParOf" srcId="{A2B3C0F7-2827-4A01-BD8A-B1D05FF5CFB7}" destId="{0B9A680A-1EF0-46F1-B331-0FDE343D17CA}" srcOrd="0" destOrd="0" presId="urn:microsoft.com/office/officeart/2005/8/layout/list1"/>
    <dgm:cxn modelId="{B313A848-2A95-4A4A-8E24-C0F087487D44}" type="presParOf" srcId="{0B9A680A-1EF0-46F1-B331-0FDE343D17CA}" destId="{B05598C6-B0F4-4252-9ECB-31DD928303C3}" srcOrd="0" destOrd="0" presId="urn:microsoft.com/office/officeart/2005/8/layout/list1"/>
    <dgm:cxn modelId="{970730FA-FC14-432A-B508-60BDA3EF6223}" type="presParOf" srcId="{0B9A680A-1EF0-46F1-B331-0FDE343D17CA}" destId="{113FBED2-423F-453D-BCB6-067CDF9A2370}" srcOrd="1" destOrd="0" presId="urn:microsoft.com/office/officeart/2005/8/layout/list1"/>
    <dgm:cxn modelId="{9C22C9A8-318F-4671-9EAC-13F11DC1ADBC}" type="presParOf" srcId="{A2B3C0F7-2827-4A01-BD8A-B1D05FF5CFB7}" destId="{717026CB-ACDB-406A-9FF1-4365E86C36E1}" srcOrd="1" destOrd="0" presId="urn:microsoft.com/office/officeart/2005/8/layout/list1"/>
    <dgm:cxn modelId="{3D80FF25-555B-4BF1-887D-F432DB971E47}" type="presParOf" srcId="{A2B3C0F7-2827-4A01-BD8A-B1D05FF5CFB7}" destId="{B0034F81-1FEF-4D31-90A1-1902B684FCE6}" srcOrd="2" destOrd="0" presId="urn:microsoft.com/office/officeart/2005/8/layout/list1"/>
    <dgm:cxn modelId="{87C9A59B-68B6-4FEB-98A0-F2385F55F537}" type="presParOf" srcId="{A2B3C0F7-2827-4A01-BD8A-B1D05FF5CFB7}" destId="{5D983A2B-2C80-44DE-87C4-D1BA1FA274FD}" srcOrd="3" destOrd="0" presId="urn:microsoft.com/office/officeart/2005/8/layout/list1"/>
    <dgm:cxn modelId="{0F0D5288-710E-4986-A6C0-8EE24574DBA1}" type="presParOf" srcId="{A2B3C0F7-2827-4A01-BD8A-B1D05FF5CFB7}" destId="{D23F5DB9-6DF4-4467-8B24-A367F8B19233}" srcOrd="4" destOrd="0" presId="urn:microsoft.com/office/officeart/2005/8/layout/list1"/>
    <dgm:cxn modelId="{1E3D021E-5850-4075-AA23-5DE9CEB7BFA6}" type="presParOf" srcId="{D23F5DB9-6DF4-4467-8B24-A367F8B19233}" destId="{B9AAC3E8-9020-4962-8747-7737D571C7EA}" srcOrd="0" destOrd="0" presId="urn:microsoft.com/office/officeart/2005/8/layout/list1"/>
    <dgm:cxn modelId="{758D9AFC-ADBE-4C1F-8675-EB7ABAB5CC5E}" type="presParOf" srcId="{D23F5DB9-6DF4-4467-8B24-A367F8B19233}" destId="{A7ED29C1-A268-4C40-A9F1-05D0F1E80DB8}" srcOrd="1" destOrd="0" presId="urn:microsoft.com/office/officeart/2005/8/layout/list1"/>
    <dgm:cxn modelId="{958DEA7D-383D-4AD9-807B-F7ADE3E84075}" type="presParOf" srcId="{A2B3C0F7-2827-4A01-BD8A-B1D05FF5CFB7}" destId="{0C343CFB-C9F5-43E4-BC81-D2E74D14B747}" srcOrd="5" destOrd="0" presId="urn:microsoft.com/office/officeart/2005/8/layout/list1"/>
    <dgm:cxn modelId="{DACFC0D6-4761-442B-B0DE-5D99498FBD35}" type="presParOf" srcId="{A2B3C0F7-2827-4A01-BD8A-B1D05FF5CFB7}" destId="{6C2D2EC8-CCA7-4EAF-8D30-66DABA55EA86}" srcOrd="6" destOrd="0" presId="urn:microsoft.com/office/officeart/2005/8/layout/list1"/>
    <dgm:cxn modelId="{7B375EC2-49E3-4309-BB2A-90A311857C36}" type="presParOf" srcId="{A2B3C0F7-2827-4A01-BD8A-B1D05FF5CFB7}" destId="{6327ECEC-D17A-477F-97A4-432BBA77E097}" srcOrd="7" destOrd="0" presId="urn:microsoft.com/office/officeart/2005/8/layout/list1"/>
    <dgm:cxn modelId="{156EE034-B803-4AAC-80A4-19C36128F415}" type="presParOf" srcId="{A2B3C0F7-2827-4A01-BD8A-B1D05FF5CFB7}" destId="{5E10FD16-1571-4959-B7F7-7CBC8AEC0B07}" srcOrd="8" destOrd="0" presId="urn:microsoft.com/office/officeart/2005/8/layout/list1"/>
    <dgm:cxn modelId="{F0D5A148-CB6A-4F2F-AF6B-A26F63DFBBB8}" type="presParOf" srcId="{5E10FD16-1571-4959-B7F7-7CBC8AEC0B07}" destId="{AA85737D-46A8-4E71-8E1C-FF05935DAC5A}" srcOrd="0" destOrd="0" presId="urn:microsoft.com/office/officeart/2005/8/layout/list1"/>
    <dgm:cxn modelId="{BD9DB1F5-0C40-4BDC-91CF-8A33D604E0D3}" type="presParOf" srcId="{5E10FD16-1571-4959-B7F7-7CBC8AEC0B07}" destId="{043C324B-C335-4987-85A2-4201FD94C9AE}" srcOrd="1" destOrd="0" presId="urn:microsoft.com/office/officeart/2005/8/layout/list1"/>
    <dgm:cxn modelId="{B0A1D16F-6E18-45BF-9582-24F1B7ACCAB3}" type="presParOf" srcId="{A2B3C0F7-2827-4A01-BD8A-B1D05FF5CFB7}" destId="{4F9B3623-50AA-4572-BA2B-D76DA5EC27A9}" srcOrd="9" destOrd="0" presId="urn:microsoft.com/office/officeart/2005/8/layout/list1"/>
    <dgm:cxn modelId="{581E8CCC-B680-417B-A139-E91C56FED5D7}" type="presParOf" srcId="{A2B3C0F7-2827-4A01-BD8A-B1D05FF5CFB7}" destId="{D19F0B00-C69A-454B-88B4-478AD1B83FA3}" srcOrd="10" destOrd="0" presId="urn:microsoft.com/office/officeart/2005/8/layout/list1"/>
    <dgm:cxn modelId="{D6F7507A-4740-4BD3-8473-DA4204BAC8D5}" type="presParOf" srcId="{A2B3C0F7-2827-4A01-BD8A-B1D05FF5CFB7}" destId="{9F0FA599-02C0-4505-A6B4-9822CC670602}" srcOrd="11" destOrd="0" presId="urn:microsoft.com/office/officeart/2005/8/layout/list1"/>
    <dgm:cxn modelId="{EC63E1B5-A0E4-485F-8EA6-3947D8D8B80D}" type="presParOf" srcId="{A2B3C0F7-2827-4A01-BD8A-B1D05FF5CFB7}" destId="{2ACCBD40-9C79-4822-8D31-E315982CD250}" srcOrd="12" destOrd="0" presId="urn:microsoft.com/office/officeart/2005/8/layout/list1"/>
    <dgm:cxn modelId="{0B9EBF91-4963-47F1-A3D9-3153334686FA}" type="presParOf" srcId="{2ACCBD40-9C79-4822-8D31-E315982CD250}" destId="{941B9035-F757-4864-BCF9-03C28117FFE6}" srcOrd="0" destOrd="0" presId="urn:microsoft.com/office/officeart/2005/8/layout/list1"/>
    <dgm:cxn modelId="{C38EB7CF-CEC8-421B-9B2C-E21BEEF19DCF}" type="presParOf" srcId="{2ACCBD40-9C79-4822-8D31-E315982CD250}" destId="{1602B19F-2B49-47EB-ABB0-71343D0AAA24}" srcOrd="1" destOrd="0" presId="urn:microsoft.com/office/officeart/2005/8/layout/list1"/>
    <dgm:cxn modelId="{3AF001C6-48F7-4A2A-8717-81B0FF846FD6}" type="presParOf" srcId="{A2B3C0F7-2827-4A01-BD8A-B1D05FF5CFB7}" destId="{10254BB1-CFB8-4B72-9F1E-ACA00745A20F}" srcOrd="13" destOrd="0" presId="urn:microsoft.com/office/officeart/2005/8/layout/list1"/>
    <dgm:cxn modelId="{DB37FE8C-8B5B-4D0E-B8C3-AAE65CA27BA5}" type="presParOf" srcId="{A2B3C0F7-2827-4A01-BD8A-B1D05FF5CFB7}" destId="{38B35D5A-3759-49BC-BAE1-D7D29DE771D6}" srcOrd="14" destOrd="0" presId="urn:microsoft.com/office/officeart/2005/8/layout/list1"/>
    <dgm:cxn modelId="{DC615615-773D-4660-A8E1-464A8C12578D}" type="presParOf" srcId="{A2B3C0F7-2827-4A01-BD8A-B1D05FF5CFB7}" destId="{0F2508C4-3ABA-444E-AABE-313AC363D20D}" srcOrd="15" destOrd="0" presId="urn:microsoft.com/office/officeart/2005/8/layout/list1"/>
    <dgm:cxn modelId="{0D002DA9-9447-485B-A59E-DA158818E235}" type="presParOf" srcId="{A2B3C0F7-2827-4A01-BD8A-B1D05FF5CFB7}" destId="{3983243B-DBC9-4117-8A5D-421B70FAF5CC}" srcOrd="16" destOrd="0" presId="urn:microsoft.com/office/officeart/2005/8/layout/list1"/>
    <dgm:cxn modelId="{E7E4E60B-170C-46DA-9BE6-86CBF8E89445}" type="presParOf" srcId="{3983243B-DBC9-4117-8A5D-421B70FAF5CC}" destId="{741A4E51-C22D-4A12-A234-25635D8D21EE}" srcOrd="0" destOrd="0" presId="urn:microsoft.com/office/officeart/2005/8/layout/list1"/>
    <dgm:cxn modelId="{75C93959-CD1D-478A-8AC7-8E98550767F3}" type="presParOf" srcId="{3983243B-DBC9-4117-8A5D-421B70FAF5CC}" destId="{A662EA4C-39C8-49B3-A6BB-4BC770AED37B}" srcOrd="1" destOrd="0" presId="urn:microsoft.com/office/officeart/2005/8/layout/list1"/>
    <dgm:cxn modelId="{834C8443-5630-4B26-B374-CD7D61EF6F7A}" type="presParOf" srcId="{A2B3C0F7-2827-4A01-BD8A-B1D05FF5CFB7}" destId="{4B5AB7B1-9F7A-4742-BE73-7272595F0F21}" srcOrd="17" destOrd="0" presId="urn:microsoft.com/office/officeart/2005/8/layout/list1"/>
    <dgm:cxn modelId="{B47A606F-51F2-4008-9CC6-343823B54D47}" type="presParOf" srcId="{A2B3C0F7-2827-4A01-BD8A-B1D05FF5CFB7}" destId="{25EBD6D8-D0C7-4C17-845A-4AAA52854807}"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0925" tIns="45463" rIns="90925" bIns="45463" numCol="1" anchor="t" anchorCtr="0" compatLnSpc="1">
            <a:prstTxWarp prst="textNoShape">
              <a:avLst/>
            </a:prstTxWarp>
          </a:bodyPr>
          <a:lstStyle>
            <a:lvl1pPr defTabSz="908868" eaLnBrk="1" hangingPunct="1">
              <a:defRPr sz="1200">
                <a:latin typeface="Arial" pitchFamily="34" charset="0"/>
                <a:cs typeface="+mn-cs"/>
              </a:defRPr>
            </a:lvl1pPr>
          </a:lstStyle>
          <a:p>
            <a:pPr>
              <a:defRPr/>
            </a:pPr>
            <a:endParaRPr lang="en-US"/>
          </a:p>
        </p:txBody>
      </p:sp>
      <p:sp>
        <p:nvSpPr>
          <p:cNvPr id="8195"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90925" tIns="45463" rIns="90925" bIns="45463" numCol="1" anchor="t" anchorCtr="0" compatLnSpc="1">
            <a:prstTxWarp prst="textNoShape">
              <a:avLst/>
            </a:prstTxWarp>
          </a:bodyPr>
          <a:lstStyle>
            <a:lvl1pPr algn="r" defTabSz="908868" eaLnBrk="1" hangingPunct="1">
              <a:defRPr sz="1200">
                <a:latin typeface="Arial" pitchFamily="34" charset="0"/>
                <a:cs typeface="+mn-cs"/>
              </a:defRPr>
            </a:lvl1pPr>
          </a:lstStyle>
          <a:p>
            <a:pPr>
              <a:defRPr/>
            </a:pPr>
            <a:endParaRPr lang="en-US"/>
          </a:p>
        </p:txBody>
      </p:sp>
      <p:sp>
        <p:nvSpPr>
          <p:cNvPr id="8196" name="Rectangle 4"/>
          <p:cNvSpPr>
            <a:spLocks noGrp="1" noChangeArrowheads="1"/>
          </p:cNvSpPr>
          <p:nvPr>
            <p:ph type="ftr" sz="quarter" idx="2"/>
          </p:nvPr>
        </p:nvSpPr>
        <p:spPr bwMode="auto">
          <a:xfrm>
            <a:off x="0" y="8770938"/>
            <a:ext cx="3038475" cy="463550"/>
          </a:xfrm>
          <a:prstGeom prst="rect">
            <a:avLst/>
          </a:prstGeom>
          <a:noFill/>
          <a:ln w="9525">
            <a:noFill/>
            <a:miter lim="800000"/>
            <a:headEnd/>
            <a:tailEnd/>
          </a:ln>
          <a:effectLst/>
        </p:spPr>
        <p:txBody>
          <a:bodyPr vert="horz" wrap="square" lIns="90925" tIns="45463" rIns="90925" bIns="45463" numCol="1" anchor="b" anchorCtr="0" compatLnSpc="1">
            <a:prstTxWarp prst="textNoShape">
              <a:avLst/>
            </a:prstTxWarp>
          </a:bodyPr>
          <a:lstStyle>
            <a:lvl1pPr defTabSz="908868" eaLnBrk="1" hangingPunct="1">
              <a:defRPr sz="1200">
                <a:latin typeface="Arial" pitchFamily="34" charset="0"/>
                <a:cs typeface="+mn-cs"/>
              </a:defRPr>
            </a:lvl1pPr>
          </a:lstStyle>
          <a:p>
            <a:pPr>
              <a:defRPr/>
            </a:pPr>
            <a:endParaRPr lang="en-US"/>
          </a:p>
        </p:txBody>
      </p:sp>
      <p:sp>
        <p:nvSpPr>
          <p:cNvPr id="8197" name="Rectangle 5"/>
          <p:cNvSpPr>
            <a:spLocks noGrp="1" noChangeArrowheads="1"/>
          </p:cNvSpPr>
          <p:nvPr>
            <p:ph type="sldNum" sz="quarter" idx="3"/>
          </p:nvPr>
        </p:nvSpPr>
        <p:spPr bwMode="auto">
          <a:xfrm>
            <a:off x="3970338" y="8770938"/>
            <a:ext cx="3038475" cy="463550"/>
          </a:xfrm>
          <a:prstGeom prst="rect">
            <a:avLst/>
          </a:prstGeom>
          <a:noFill/>
          <a:ln w="9525">
            <a:noFill/>
            <a:miter lim="800000"/>
            <a:headEnd/>
            <a:tailEnd/>
          </a:ln>
          <a:effectLst/>
        </p:spPr>
        <p:txBody>
          <a:bodyPr vert="horz" wrap="square" lIns="90925" tIns="45463" rIns="90925" bIns="45463" numCol="1" anchor="b" anchorCtr="0" compatLnSpc="1">
            <a:prstTxWarp prst="textNoShape">
              <a:avLst/>
            </a:prstTxWarp>
          </a:bodyPr>
          <a:lstStyle>
            <a:lvl1pPr algn="r" defTabSz="908868" eaLnBrk="1" hangingPunct="1">
              <a:defRPr sz="1200">
                <a:latin typeface="Arial" pitchFamily="34" charset="0"/>
                <a:cs typeface="+mn-cs"/>
              </a:defRPr>
            </a:lvl1pPr>
          </a:lstStyle>
          <a:p>
            <a:pPr>
              <a:defRPr/>
            </a:pPr>
            <a:fld id="{76CAA2CE-87D8-40D8-9848-574D4C775A91}" type="slidenum">
              <a:rPr lang="en-US"/>
              <a:pPr>
                <a:defRPr/>
              </a:pPr>
              <a:t>‹#›</a:t>
            </a:fld>
            <a:endParaRPr lang="en-US"/>
          </a:p>
        </p:txBody>
      </p:sp>
    </p:spTree>
    <p:extLst>
      <p:ext uri="{BB962C8B-B14F-4D97-AF65-F5344CB8AC3E}">
        <p14:creationId xmlns:p14="http://schemas.microsoft.com/office/powerpoint/2010/main" val="351203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0925" tIns="45463" rIns="90925" bIns="45463" numCol="1" anchor="t" anchorCtr="0" compatLnSpc="1">
            <a:prstTxWarp prst="textNoShape">
              <a:avLst/>
            </a:prstTxWarp>
          </a:bodyPr>
          <a:lstStyle>
            <a:lvl1pPr defTabSz="908868" eaLnBrk="1" hangingPunct="1">
              <a:defRPr sz="1200">
                <a:latin typeface="Arial" pitchFamily="34" charset="0"/>
                <a:cs typeface="+mn-cs"/>
              </a:defRPr>
            </a:lvl1pPr>
          </a:lstStyle>
          <a:p>
            <a:pPr>
              <a:defRPr/>
            </a:pPr>
            <a:endParaRPr lang="en-US"/>
          </a:p>
        </p:txBody>
      </p:sp>
      <p:sp>
        <p:nvSpPr>
          <p:cNvPr id="6147" name="Rectangle 3"/>
          <p:cNvSpPr>
            <a:spLocks noGrp="1" noChangeArrowheads="1"/>
          </p:cNvSpPr>
          <p:nvPr>
            <p:ph type="dt" idx="1"/>
          </p:nvPr>
        </p:nvSpPr>
        <p:spPr bwMode="auto">
          <a:xfrm>
            <a:off x="3970338" y="0"/>
            <a:ext cx="3038475" cy="463550"/>
          </a:xfrm>
          <a:prstGeom prst="rect">
            <a:avLst/>
          </a:prstGeom>
          <a:noFill/>
          <a:ln w="9525">
            <a:noFill/>
            <a:miter lim="800000"/>
            <a:headEnd/>
            <a:tailEnd/>
          </a:ln>
          <a:effectLst/>
        </p:spPr>
        <p:txBody>
          <a:bodyPr vert="horz" wrap="square" lIns="90925" tIns="45463" rIns="90925" bIns="45463" numCol="1" anchor="t" anchorCtr="0" compatLnSpc="1">
            <a:prstTxWarp prst="textNoShape">
              <a:avLst/>
            </a:prstTxWarp>
          </a:bodyPr>
          <a:lstStyle>
            <a:lvl1pPr algn="r" defTabSz="908868" eaLnBrk="1" hangingPunct="1">
              <a:defRPr sz="1200">
                <a:latin typeface="Arial" pitchFamily="34" charset="0"/>
                <a:cs typeface="+mn-cs"/>
              </a:defRPr>
            </a:lvl1pPr>
          </a:lstStyle>
          <a:p>
            <a:pPr>
              <a:defRPr/>
            </a:pPr>
            <a:endParaRPr lang="en-US"/>
          </a:p>
        </p:txBody>
      </p:sp>
      <p:sp>
        <p:nvSpPr>
          <p:cNvPr id="136196" name="Rectangle 4"/>
          <p:cNvSpPr>
            <a:spLocks noGrp="1" noRot="1" noChangeAspect="1" noChangeArrowheads="1" noTextEdit="1"/>
          </p:cNvSpPr>
          <p:nvPr>
            <p:ph type="sldImg" idx="2"/>
          </p:nvPr>
        </p:nvSpPr>
        <p:spPr bwMode="auto">
          <a:xfrm>
            <a:off x="1195388" y="690563"/>
            <a:ext cx="4621212"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701675" y="4387850"/>
            <a:ext cx="5607050" cy="4157663"/>
          </a:xfrm>
          <a:prstGeom prst="rect">
            <a:avLst/>
          </a:prstGeom>
          <a:noFill/>
          <a:ln w="9525">
            <a:noFill/>
            <a:miter lim="800000"/>
            <a:headEnd/>
            <a:tailEnd/>
          </a:ln>
          <a:effectLst/>
        </p:spPr>
        <p:txBody>
          <a:bodyPr vert="horz" wrap="square" lIns="90925" tIns="45463" rIns="90925" bIns="4546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70938"/>
            <a:ext cx="3038475" cy="463550"/>
          </a:xfrm>
          <a:prstGeom prst="rect">
            <a:avLst/>
          </a:prstGeom>
          <a:noFill/>
          <a:ln w="9525">
            <a:noFill/>
            <a:miter lim="800000"/>
            <a:headEnd/>
            <a:tailEnd/>
          </a:ln>
          <a:effectLst/>
        </p:spPr>
        <p:txBody>
          <a:bodyPr vert="horz" wrap="square" lIns="90925" tIns="45463" rIns="90925" bIns="45463" numCol="1" anchor="b" anchorCtr="0" compatLnSpc="1">
            <a:prstTxWarp prst="textNoShape">
              <a:avLst/>
            </a:prstTxWarp>
          </a:bodyPr>
          <a:lstStyle>
            <a:lvl1pPr defTabSz="908868" eaLnBrk="1" hangingPunct="1">
              <a:defRPr sz="1200">
                <a:latin typeface="Arial" pitchFamily="34"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3970338" y="8770938"/>
            <a:ext cx="3038475" cy="463550"/>
          </a:xfrm>
          <a:prstGeom prst="rect">
            <a:avLst/>
          </a:prstGeom>
          <a:noFill/>
          <a:ln w="9525">
            <a:noFill/>
            <a:miter lim="800000"/>
            <a:headEnd/>
            <a:tailEnd/>
          </a:ln>
          <a:effectLst/>
        </p:spPr>
        <p:txBody>
          <a:bodyPr vert="horz" wrap="square" lIns="90925" tIns="45463" rIns="90925" bIns="45463" numCol="1" anchor="b" anchorCtr="0" compatLnSpc="1">
            <a:prstTxWarp prst="textNoShape">
              <a:avLst/>
            </a:prstTxWarp>
          </a:bodyPr>
          <a:lstStyle>
            <a:lvl1pPr algn="r" defTabSz="908868" eaLnBrk="1" hangingPunct="1">
              <a:defRPr sz="1200">
                <a:latin typeface="Arial" pitchFamily="34" charset="0"/>
                <a:cs typeface="+mn-cs"/>
              </a:defRPr>
            </a:lvl1pPr>
          </a:lstStyle>
          <a:p>
            <a:pPr>
              <a:defRPr/>
            </a:pPr>
            <a:fld id="{1C7659AF-0E9F-4EC6-A843-A3CE0AB49E8C}" type="slidenum">
              <a:rPr lang="en-US"/>
              <a:pPr>
                <a:defRPr/>
              </a:pPr>
              <a:t>‹#›</a:t>
            </a:fld>
            <a:endParaRPr lang="en-US"/>
          </a:p>
        </p:txBody>
      </p:sp>
    </p:spTree>
    <p:extLst>
      <p:ext uri="{BB962C8B-B14F-4D97-AF65-F5344CB8AC3E}">
        <p14:creationId xmlns:p14="http://schemas.microsoft.com/office/powerpoint/2010/main" val="9669604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1351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DB835162-19B4-492B-B95A-08FEFDD3B21E}" type="slidenum">
              <a:rPr lang="en-US" smtClean="0">
                <a:latin typeface="Arial" charset="0"/>
              </a:rPr>
              <a:pPr eaLnBrk="1" hangingPunct="1">
                <a:defRPr/>
              </a:pPr>
              <a:t>1</a:t>
            </a:fld>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E6C80C97-784B-4CC3-9AF0-6B3F41A53F2F}" type="slidenum">
              <a:rPr lang="en-US" smtClean="0">
                <a:latin typeface="Arial" charset="0"/>
              </a:rPr>
              <a:pPr eaLnBrk="1" hangingPunct="1">
                <a:defRPr/>
              </a:pPr>
              <a:t>10</a:t>
            </a:fld>
            <a:endParaRPr lang="en-US" smtClean="0">
              <a:latin typeface="Arial" charset="0"/>
            </a:endParaRPr>
          </a:p>
        </p:txBody>
      </p:sp>
      <p:sp>
        <p:nvSpPr>
          <p:cNvPr id="152579" name="Rectangle 2"/>
          <p:cNvSpPr>
            <a:spLocks noGrp="1" noRot="1" noChangeAspect="1" noChangeArrowheads="1" noTextEdit="1"/>
          </p:cNvSpPr>
          <p:nvPr>
            <p:ph type="sldImg"/>
          </p:nvPr>
        </p:nvSpPr>
        <p:spPr>
          <a:xfrm>
            <a:off x="1201738" y="690563"/>
            <a:ext cx="4618037" cy="3463925"/>
          </a:xfrm>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E6C80C97-784B-4CC3-9AF0-6B3F41A53F2F}" type="slidenum">
              <a:rPr lang="en-US" smtClean="0">
                <a:latin typeface="Arial" charset="0"/>
              </a:rPr>
              <a:pPr eaLnBrk="1" hangingPunct="1">
                <a:defRPr/>
              </a:pPr>
              <a:t>11</a:t>
            </a:fld>
            <a:endParaRPr lang="en-US" smtClean="0">
              <a:latin typeface="Arial" charset="0"/>
            </a:endParaRPr>
          </a:p>
        </p:txBody>
      </p:sp>
      <p:sp>
        <p:nvSpPr>
          <p:cNvPr id="152579" name="Rectangle 2"/>
          <p:cNvSpPr>
            <a:spLocks noGrp="1" noRot="1" noChangeAspect="1" noChangeArrowheads="1" noTextEdit="1"/>
          </p:cNvSpPr>
          <p:nvPr>
            <p:ph type="sldImg"/>
          </p:nvPr>
        </p:nvSpPr>
        <p:spPr>
          <a:xfrm>
            <a:off x="1201738" y="690563"/>
            <a:ext cx="4618037" cy="3463925"/>
          </a:xfrm>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505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C01326CA-D994-4D78-B8D2-73BECE08C28A}" type="slidenum">
              <a:rPr lang="en-US" smtClean="0">
                <a:latin typeface="Arial" charset="0"/>
              </a:rPr>
              <a:pPr eaLnBrk="1" hangingPunct="1">
                <a:defRPr/>
              </a:pPr>
              <a:t>12</a:t>
            </a:fld>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720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3B31CD83-C4DB-46E9-8369-F77450F4E384}" type="slidenum">
              <a:rPr lang="en-US" smtClean="0">
                <a:latin typeface="Arial" charset="0"/>
              </a:rPr>
              <a:pPr eaLnBrk="1" hangingPunct="1">
                <a:defRPr/>
              </a:pPr>
              <a:t>13</a:t>
            </a:fld>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6794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14152DB4-3F3C-42E8-AB70-4EBF4215292A}" type="slidenum">
              <a:rPr lang="en-US" smtClean="0">
                <a:latin typeface="Arial" charset="0"/>
              </a:rPr>
              <a:pPr eaLnBrk="1" hangingPunct="1">
                <a:defRPr/>
              </a:pPr>
              <a:t>14</a:t>
            </a:fld>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689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8EDDEEFC-FD2D-4BCB-83A9-E47B120453DA}" type="slidenum">
              <a:rPr lang="en-US" smtClean="0">
                <a:latin typeface="Arial" charset="0"/>
              </a:rPr>
              <a:pPr eaLnBrk="1" hangingPunct="1">
                <a:defRPr/>
              </a:pPr>
              <a:t>15</a:t>
            </a:fld>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6998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C67D666D-7AE6-43F4-BDF9-6730AAA1B801}" type="slidenum">
              <a:rPr lang="en-US" smtClean="0">
                <a:latin typeface="Arial" charset="0"/>
              </a:rPr>
              <a:pPr eaLnBrk="1" hangingPunct="1">
                <a:defRPr/>
              </a:pPr>
              <a:t>16</a:t>
            </a:fld>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812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5EBD4BE9-7CA6-447E-A76C-D199AED0DC9A}" type="slidenum">
              <a:rPr lang="en-US" smtClean="0">
                <a:latin typeface="Arial" charset="0"/>
              </a:rPr>
              <a:pPr eaLnBrk="1" hangingPunct="1">
                <a:defRPr/>
              </a:pPr>
              <a:t>17</a:t>
            </a:fld>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18</a:t>
            </a:fld>
            <a:endParaRPr lang="en-US"/>
          </a:p>
        </p:txBody>
      </p:sp>
    </p:spTree>
    <p:extLst>
      <p:ext uri="{BB962C8B-B14F-4D97-AF65-F5344CB8AC3E}">
        <p14:creationId xmlns:p14="http://schemas.microsoft.com/office/powerpoint/2010/main" val="1989157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546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CBAC6AE2-F471-4837-8FA6-914F81CB2EC4}" type="slidenum">
              <a:rPr lang="en-US" smtClean="0">
                <a:latin typeface="Arial" charset="0"/>
              </a:rPr>
              <a:pPr eaLnBrk="1" hangingPunct="1">
                <a:defRPr/>
              </a:pPr>
              <a:t>19</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32CFA27B-10E2-4DF2-B301-7F8077316DEB}" type="slidenum">
              <a:rPr lang="en-US" smtClean="0">
                <a:latin typeface="Arial" charset="0"/>
              </a:rPr>
              <a:pPr eaLnBrk="1" hangingPunct="1">
                <a:defRPr/>
              </a:pPr>
              <a:t>2</a:t>
            </a:fld>
            <a:endParaRPr lang="en-US" smtClean="0">
              <a:latin typeface="Arial" charset="0"/>
            </a:endParaRPr>
          </a:p>
        </p:txBody>
      </p:sp>
      <p:sp>
        <p:nvSpPr>
          <p:cNvPr id="138243" name="Rectangle 2"/>
          <p:cNvSpPr>
            <a:spLocks noGrp="1" noRot="1" noChangeAspect="1" noChangeArrowheads="1" noTextEdit="1"/>
          </p:cNvSpPr>
          <p:nvPr>
            <p:ph type="sldImg"/>
          </p:nvPr>
        </p:nvSpPr>
        <p:spPr>
          <a:xfrm>
            <a:off x="1201738" y="690563"/>
            <a:ext cx="4618037" cy="3463925"/>
          </a:xfrm>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556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F635B63C-9C8E-43C4-85C0-4C05095F649D}" type="slidenum">
              <a:rPr lang="en-US" smtClean="0">
                <a:latin typeface="Arial" charset="0"/>
              </a:rPr>
              <a:pPr eaLnBrk="1" hangingPunct="1">
                <a:defRPr/>
              </a:pPr>
              <a:t>20</a:t>
            </a:fld>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556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F635B63C-9C8E-43C4-85C0-4C05095F649D}" type="slidenum">
              <a:rPr lang="en-US" smtClean="0">
                <a:latin typeface="Arial" charset="0"/>
              </a:rPr>
              <a:pPr eaLnBrk="1" hangingPunct="1">
                <a:defRPr/>
              </a:pPr>
              <a:t>21</a:t>
            </a:fld>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628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F12A858F-C6A8-4891-BD7F-59AB50B5EE1C}" type="slidenum">
              <a:rPr lang="en-US" smtClean="0">
                <a:latin typeface="Arial" charset="0"/>
              </a:rPr>
              <a:pPr eaLnBrk="1" hangingPunct="1">
                <a:defRPr/>
              </a:pPr>
              <a:t>22</a:t>
            </a:fld>
            <a:endParaRPr 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628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F12A858F-C6A8-4891-BD7F-59AB50B5EE1C}" type="slidenum">
              <a:rPr lang="en-US" smtClean="0">
                <a:latin typeface="Arial" charset="0"/>
              </a:rPr>
              <a:pPr eaLnBrk="1" hangingPunct="1">
                <a:defRPr/>
              </a:pPr>
              <a:t>23</a:t>
            </a:fld>
            <a:endParaRPr 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5667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E1290600-24AC-4F28-B404-212B43122887}" type="slidenum">
              <a:rPr lang="en-US" smtClean="0">
                <a:latin typeface="Arial" charset="0"/>
              </a:rPr>
              <a:pPr eaLnBrk="1" hangingPunct="1">
                <a:defRPr/>
              </a:pPr>
              <a:t>25</a:t>
            </a:fld>
            <a:endParaRPr 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BE36578C-81D6-4EAD-93D5-493FEDF14D03}" type="slidenum">
              <a:rPr lang="en-US" smtClean="0">
                <a:latin typeface="Arial" charset="0"/>
              </a:rPr>
              <a:pPr eaLnBrk="1" hangingPunct="1">
                <a:defRPr/>
              </a:pPr>
              <a:t>26</a:t>
            </a:fld>
            <a:endParaRPr lang="en-US" smtClean="0">
              <a:latin typeface="Arial"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C7204C83-6B74-4F84-A88E-A58E19D9DF4E}" type="slidenum">
              <a:rPr lang="en-US" smtClean="0">
                <a:latin typeface="Arial" charset="0"/>
              </a:rPr>
              <a:pPr eaLnBrk="1" hangingPunct="1">
                <a:defRPr/>
              </a:pPr>
              <a:t>28</a:t>
            </a:fld>
            <a:endParaRPr lang="en-US" smtClean="0">
              <a:latin typeface="Arial"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607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B36CC26F-1224-499F-A781-8A4EDBFC08E2}" type="slidenum">
              <a:rPr lang="en-US" smtClean="0">
                <a:latin typeface="Arial" charset="0"/>
              </a:rPr>
              <a:pPr eaLnBrk="1" hangingPunct="1">
                <a:defRPr/>
              </a:pPr>
              <a:t>29</a:t>
            </a:fld>
            <a:endParaRPr 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r>
              <a:rPr lang="en-US" smtClean="0">
                <a:latin typeface="Arial" charset="0"/>
              </a:rPr>
              <a:t>COGR 2008-10-31</a:t>
            </a:r>
          </a:p>
        </p:txBody>
      </p:sp>
      <p:sp>
        <p:nvSpPr>
          <p:cNvPr id="182275"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2A901EEE-680C-4618-9939-7F5D4F8F064B}" type="slidenum">
              <a:rPr lang="en-US" smtClean="0">
                <a:latin typeface="Arial" charset="0"/>
              </a:rPr>
              <a:pPr eaLnBrk="1" hangingPunct="1">
                <a:defRPr/>
              </a:pPr>
              <a:t>34</a:t>
            </a:fld>
            <a:endParaRPr lang="en-US" smtClean="0">
              <a:latin typeface="Arial" charset="0"/>
            </a:endParaRPr>
          </a:p>
        </p:txBody>
      </p:sp>
      <p:sp>
        <p:nvSpPr>
          <p:cNvPr id="186372" name="Rectangle 2"/>
          <p:cNvSpPr>
            <a:spLocks noGrp="1" noRot="1" noChangeAspect="1" noChangeArrowheads="1" noTextEdit="1"/>
          </p:cNvSpPr>
          <p:nvPr>
            <p:ph type="sldImg"/>
          </p:nvPr>
        </p:nvSpPr>
        <p:spPr>
          <a:ln/>
        </p:spPr>
      </p:sp>
      <p:sp>
        <p:nvSpPr>
          <p:cNvPr id="1863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833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1C62195F-A5FF-4224-B3DB-690DD5BC487F}" type="slidenum">
              <a:rPr lang="en-US" smtClean="0">
                <a:latin typeface="Arial" charset="0"/>
              </a:rPr>
              <a:pPr eaLnBrk="1" hangingPunct="1">
                <a:defRPr/>
              </a:pPr>
              <a:t>36</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372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5A04E0C7-523E-4414-A288-45D802BAF1AD}" type="slidenum">
              <a:rPr lang="en-US" smtClean="0">
                <a:latin typeface="Arial" charset="0"/>
              </a:rPr>
              <a:pPr eaLnBrk="1" hangingPunct="1">
                <a:defRPr/>
              </a:pPr>
              <a:t>3</a:t>
            </a:fld>
            <a:endParaRPr 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8432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BC18834C-2EEC-4B26-A0E1-438D56DF413B}" type="slidenum">
              <a:rPr lang="en-US" smtClean="0">
                <a:latin typeface="Arial" charset="0"/>
              </a:rPr>
              <a:pPr eaLnBrk="1" hangingPunct="1">
                <a:defRPr/>
              </a:pPr>
              <a:t>45</a:t>
            </a:fld>
            <a:endParaRPr 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8534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D216A82F-81BB-41ED-95C6-38DCB2B8E86C}" type="slidenum">
              <a:rPr lang="en-US" smtClean="0">
                <a:latin typeface="Arial" charset="0"/>
              </a:rPr>
              <a:pPr eaLnBrk="1" hangingPunct="1">
                <a:defRPr/>
              </a:pPr>
              <a:t>47</a:t>
            </a:fld>
            <a:endParaRPr 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863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A463575E-33A4-4E54-9621-D9A4EF267E94}" type="slidenum">
              <a:rPr lang="en-US" smtClean="0">
                <a:latin typeface="Arial" charset="0"/>
              </a:rPr>
              <a:pPr eaLnBrk="1" hangingPunct="1">
                <a:defRPr/>
              </a:pPr>
              <a:t>49</a:t>
            </a:fld>
            <a:endParaRPr 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863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A463575E-33A4-4E54-9621-D9A4EF267E94}" type="slidenum">
              <a:rPr lang="en-US" smtClean="0">
                <a:latin typeface="Arial" charset="0"/>
              </a:rPr>
              <a:pPr eaLnBrk="1" hangingPunct="1">
                <a:defRPr/>
              </a:pPr>
              <a:t>50</a:t>
            </a:fld>
            <a:endParaRPr 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863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A463575E-33A4-4E54-9621-D9A4EF267E94}" type="slidenum">
              <a:rPr lang="en-US" smtClean="0">
                <a:latin typeface="Arial" charset="0"/>
              </a:rPr>
              <a:pPr eaLnBrk="1" hangingPunct="1">
                <a:defRPr/>
              </a:pPr>
              <a:t>51</a:t>
            </a:fld>
            <a:endParaRPr 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1556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F635B63C-9C8E-43C4-85C0-4C05095F649D}" type="slidenum">
              <a:rPr lang="en-US" smtClean="0">
                <a:latin typeface="Arial" charset="0"/>
              </a:rPr>
              <a:pPr eaLnBrk="1" hangingPunct="1">
                <a:defRPr/>
              </a:pPr>
              <a:t>52</a:t>
            </a:fld>
            <a:endParaRPr 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556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F635B63C-9C8E-43C4-85C0-4C05095F649D}" type="slidenum">
              <a:rPr lang="en-US" smtClean="0">
                <a:latin typeface="Arial" charset="0"/>
              </a:rPr>
              <a:pPr eaLnBrk="1" hangingPunct="1">
                <a:defRPr/>
              </a:pPr>
              <a:t>53</a:t>
            </a:fld>
            <a:endParaRPr lang="en-U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873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D5F8E7FD-718D-409F-83FC-EEEC9ABA7136}" type="slidenum">
              <a:rPr lang="en-US" smtClean="0">
                <a:latin typeface="Arial" charset="0"/>
              </a:rPr>
              <a:pPr eaLnBrk="1" hangingPunct="1">
                <a:defRPr/>
              </a:pPr>
              <a:t>54</a:t>
            </a:fld>
            <a:endParaRPr 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55</a:t>
            </a:fld>
            <a:endParaRPr lang="en-US"/>
          </a:p>
        </p:txBody>
      </p:sp>
    </p:spTree>
    <p:extLst>
      <p:ext uri="{BB962C8B-B14F-4D97-AF65-F5344CB8AC3E}">
        <p14:creationId xmlns:p14="http://schemas.microsoft.com/office/powerpoint/2010/main" val="32674839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617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B8706569-B382-4483-A8E4-B905D4C5B9DD}" type="slidenum">
              <a:rPr lang="en-US" smtClean="0">
                <a:latin typeface="Arial" charset="0"/>
              </a:rPr>
              <a:pPr eaLnBrk="1" hangingPunct="1">
                <a:defRPr/>
              </a:pPr>
              <a:t>56</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6E14118E-1D58-4F53-8F3C-EE163800D9DB}" type="slidenum">
              <a:rPr lang="en-US" smtClean="0">
                <a:latin typeface="Arial" charset="0"/>
              </a:rPr>
              <a:pPr eaLnBrk="1" hangingPunct="1">
                <a:defRPr/>
              </a:pPr>
              <a:t>4</a:t>
            </a:fld>
            <a:endParaRPr lang="en-US" smtClean="0">
              <a:latin typeface="Arial"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710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9026C83E-332A-4A15-A6E2-979A52E6F2D9}" type="slidenum">
              <a:rPr lang="en-US" smtClean="0">
                <a:latin typeface="Arial" charset="0"/>
              </a:rPr>
              <a:pPr eaLnBrk="1" hangingPunct="1">
                <a:defRPr/>
              </a:pPr>
              <a:t>57</a:t>
            </a:fld>
            <a:endParaRPr 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0000"/>
              </a:solidFill>
              <a:latin typeface="Arial" charset="0"/>
            </a:endParaRPr>
          </a:p>
        </p:txBody>
      </p:sp>
      <p:sp>
        <p:nvSpPr>
          <p:cNvPr id="1761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FC051E9E-6DFE-43C0-A5D2-020BEB58FA00}" type="slidenum">
              <a:rPr lang="en-US" smtClean="0">
                <a:latin typeface="Arial" charset="0"/>
              </a:rPr>
              <a:pPr eaLnBrk="1" hangingPunct="1">
                <a:defRPr/>
              </a:pPr>
              <a:t>58</a:t>
            </a:fld>
            <a:endParaRPr lang="en-U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413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DEB9E2CC-C849-478F-828D-BDD8E62B355C}" type="slidenum">
              <a:rPr lang="en-US" smtClean="0">
                <a:latin typeface="Arial" charset="0"/>
              </a:rPr>
              <a:pPr eaLnBrk="1" hangingPunct="1">
                <a:defRPr/>
              </a:pPr>
              <a:t>59</a:t>
            </a:fld>
            <a:endParaRPr 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6431F7FF-9B6E-489A-B671-95840A29B648}" type="slidenum">
              <a:rPr lang="en-US" smtClean="0">
                <a:latin typeface="Arial" charset="0"/>
              </a:rPr>
              <a:pPr eaLnBrk="1" hangingPunct="1">
                <a:defRPr/>
              </a:pPr>
              <a:t>60</a:t>
            </a:fld>
            <a:endParaRPr lang="en-US" smtClean="0">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472824D9-950D-448B-B8F9-8B9EF44E5896}" type="slidenum">
              <a:rPr lang="en-US" smtClean="0">
                <a:latin typeface="Arial" charset="0"/>
              </a:rPr>
              <a:pPr eaLnBrk="1" hangingPunct="1">
                <a:defRPr/>
              </a:pPr>
              <a:t>61</a:t>
            </a:fld>
            <a:endParaRPr lang="en-US" smtClean="0">
              <a:latin typeface="Arial"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407223B5-6DC2-4692-BB99-9579B4529B28}" type="slidenum">
              <a:rPr lang="en-US" smtClean="0">
                <a:latin typeface="Arial" charset="0"/>
              </a:rPr>
              <a:pPr eaLnBrk="1" hangingPunct="1">
                <a:defRPr/>
              </a:pPr>
              <a:t>62</a:t>
            </a:fld>
            <a:endParaRPr lang="en-US" smtClean="0">
              <a:latin typeface="Arial"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83E64CD0-7221-4EA2-A6EA-4CA18756D68B}" type="slidenum">
              <a:rPr lang="en-US" smtClean="0">
                <a:latin typeface="Arial" charset="0"/>
              </a:rPr>
              <a:pPr eaLnBrk="1" hangingPunct="1">
                <a:defRPr/>
              </a:pPr>
              <a:t>64</a:t>
            </a:fld>
            <a:endParaRPr lang="en-US" smtClean="0">
              <a:latin typeface="Arial"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543EA2E4-ED8C-4193-A35B-40DB74915366}" type="slidenum">
              <a:rPr lang="en-US" smtClean="0">
                <a:latin typeface="Arial" charset="0"/>
              </a:rPr>
              <a:pPr eaLnBrk="1" hangingPunct="1">
                <a:defRPr/>
              </a:pPr>
              <a:t>65</a:t>
            </a:fld>
            <a:endParaRPr lang="en-US" smtClean="0">
              <a:latin typeface="Arial" charset="0"/>
            </a:endParaRPr>
          </a:p>
        </p:txBody>
      </p:sp>
      <p:sp>
        <p:nvSpPr>
          <p:cNvPr id="149507" name="Rectangle 2"/>
          <p:cNvSpPr>
            <a:spLocks noGrp="1" noRot="1" noChangeAspect="1" noChangeArrowheads="1" noTextEdit="1"/>
          </p:cNvSpPr>
          <p:nvPr>
            <p:ph type="sldImg"/>
          </p:nvPr>
        </p:nvSpPr>
        <p:spPr>
          <a:xfrm>
            <a:off x="1201738" y="690563"/>
            <a:ext cx="4618037" cy="3463925"/>
          </a:xfrm>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028D6B3F-DA00-49B8-AD98-ABE74BD6EED7}" type="slidenum">
              <a:rPr lang="en-US" smtClean="0">
                <a:latin typeface="Arial" charset="0"/>
              </a:rPr>
              <a:pPr eaLnBrk="1" hangingPunct="1">
                <a:defRPr/>
              </a:pPr>
              <a:t>67</a:t>
            </a:fld>
            <a:endParaRPr lang="en-US" smtClean="0">
              <a:latin typeface="Arial" charset="0"/>
            </a:endParaRPr>
          </a:p>
        </p:txBody>
      </p:sp>
      <p:sp>
        <p:nvSpPr>
          <p:cNvPr id="150531" name="Rectangle 2"/>
          <p:cNvSpPr>
            <a:spLocks noGrp="1" noRot="1" noChangeAspect="1" noChangeArrowheads="1" noTextEdit="1"/>
          </p:cNvSpPr>
          <p:nvPr>
            <p:ph type="sldImg"/>
          </p:nvPr>
        </p:nvSpPr>
        <p:spPr>
          <a:xfrm>
            <a:off x="1201738" y="690563"/>
            <a:ext cx="4618037" cy="3463925"/>
          </a:xfrm>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4848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C643345A-925E-43EC-8DFC-BDE032868084}" type="slidenum">
              <a:rPr lang="en-US" smtClean="0">
                <a:latin typeface="Arial" charset="0"/>
              </a:rPr>
              <a:pPr eaLnBrk="1" hangingPunct="1">
                <a:defRPr/>
              </a:pPr>
              <a:t>68</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AF178E90-1440-47D1-BAC4-030969999BFB}" type="slidenum">
              <a:rPr lang="en-US" smtClean="0">
                <a:latin typeface="Arial" charset="0"/>
              </a:rPr>
              <a:pPr eaLnBrk="1" hangingPunct="1">
                <a:defRPr/>
              </a:pPr>
              <a:t>5</a:t>
            </a:fld>
            <a:endParaRPr lang="en-US" smtClean="0">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solidFill>
                <a:srgbClr val="FF0000"/>
              </a:solidFill>
              <a:latin typeface="Arial" charset="0"/>
              <a:cs typeface="Times New Roman" pitchFamily="18" charset="0"/>
            </a:endParaRPr>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C6420A7-62E5-46AA-AED7-A1EC88ED3DA7}" type="slidenum">
              <a:rPr lang="en-US">
                <a:solidFill>
                  <a:srgbClr val="000000"/>
                </a:solidFill>
              </a:rPr>
              <a:pPr>
                <a:defRPr/>
              </a:pPr>
              <a:t>6</a:t>
            </a:fld>
            <a:endParaRPr lang="en-US">
              <a:solidFill>
                <a:srgbClr val="000000"/>
              </a:solidFill>
            </a:endParaRPr>
          </a:p>
        </p:txBody>
      </p:sp>
      <p:sp>
        <p:nvSpPr>
          <p:cNvPr id="8499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endParaRPr lang="en-US" dirty="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solidFill>
                <a:srgbClr val="FF0000"/>
              </a:solidFill>
              <a:ea typeface="Calibri" pitchFamily="34" charset="0"/>
              <a:cs typeface="Times New Roman" pitchFamily="18" charset="0"/>
            </a:endParaRPr>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FC580F0-1520-4E6D-AFCC-09FDDDA5230F}" type="slidenum">
              <a:rPr lang="en-US">
                <a:solidFill>
                  <a:srgbClr val="000000"/>
                </a:solidFill>
              </a:rPr>
              <a:pPr>
                <a:defRPr/>
              </a:pPr>
              <a:t>7</a:t>
            </a:fld>
            <a:endParaRPr lang="en-US">
              <a:solidFill>
                <a:srgbClr val="000000"/>
              </a:solidFill>
            </a:endParaRPr>
          </a:p>
        </p:txBody>
      </p:sp>
      <p:sp>
        <p:nvSpPr>
          <p:cNvPr id="86021"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endParaRPr lang="en-US" dirty="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8</a:t>
            </a:fld>
            <a:endParaRPr lang="en-US"/>
          </a:p>
        </p:txBody>
      </p:sp>
    </p:spTree>
    <p:extLst>
      <p:ext uri="{BB962C8B-B14F-4D97-AF65-F5344CB8AC3E}">
        <p14:creationId xmlns:p14="http://schemas.microsoft.com/office/powerpoint/2010/main" val="3568734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E6C80C97-784B-4CC3-9AF0-6B3F41A53F2F}" type="slidenum">
              <a:rPr lang="en-US" smtClean="0">
                <a:latin typeface="Arial" charset="0"/>
              </a:rPr>
              <a:pPr eaLnBrk="1" hangingPunct="1">
                <a:defRPr/>
              </a:pPr>
              <a:t>9</a:t>
            </a:fld>
            <a:endParaRPr lang="en-US" smtClean="0">
              <a:latin typeface="Arial" charset="0"/>
            </a:endParaRPr>
          </a:p>
        </p:txBody>
      </p:sp>
      <p:sp>
        <p:nvSpPr>
          <p:cNvPr id="152579" name="Rectangle 2"/>
          <p:cNvSpPr>
            <a:spLocks noGrp="1" noRot="1" noChangeAspect="1" noChangeArrowheads="1" noTextEdit="1"/>
          </p:cNvSpPr>
          <p:nvPr>
            <p:ph type="sldImg"/>
          </p:nvPr>
        </p:nvSpPr>
        <p:spPr>
          <a:xfrm>
            <a:off x="1201738" y="690563"/>
            <a:ext cx="4618037" cy="3463925"/>
          </a:xfrm>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1.xml"/><Relationship Id="rId1" Type="http://schemas.openxmlformats.org/officeDocument/2006/relationships/themeOverride" Target="../theme/themeOverride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6"/>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7" name="Freeform 19"/>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3" descr="OPERA bottom bord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4" descr="Bldg 1.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5" descr="logo clear.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52800" y="4343400"/>
            <a:ext cx="2298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0" y="457200"/>
            <a:ext cx="6096000" cy="1829761"/>
          </a:xfrm>
        </p:spPr>
        <p:txBody>
          <a:bodyPr anchor="b"/>
          <a:lstStyle>
            <a:lvl1pPr algn="r">
              <a:defRPr sz="4800" b="1">
                <a:solidFill>
                  <a:schemeClr val="tx2"/>
                </a:solidFill>
                <a:effectLst/>
                <a:latin typeface="Tahoma" pitchFamily="34" charset="0"/>
                <a:cs typeface="Tahoma" pitchFamily="34" charset="0"/>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09600" y="2838896"/>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4"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5"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6" name="Slide Number Placeholder 26"/>
          <p:cNvSpPr>
            <a:spLocks noGrp="1"/>
          </p:cNvSpPr>
          <p:nvPr>
            <p:ph type="sldNum" sz="quarter" idx="12"/>
          </p:nvPr>
        </p:nvSpPr>
        <p:spPr/>
        <p:txBody>
          <a:bodyPr/>
          <a:lstStyle>
            <a:lvl1pPr>
              <a:defRPr>
                <a:solidFill>
                  <a:srgbClr val="FFFFFF"/>
                </a:solidFill>
              </a:defRPr>
            </a:lvl1pPr>
            <a:extLst/>
          </a:lstStyle>
          <a:p>
            <a:pPr>
              <a:defRPr/>
            </a:pPr>
            <a:fld id="{E08BB1F1-8AA8-45ED-B8CA-81EAAE36FE28}" type="slidenum">
              <a:rPr lang="en-US"/>
              <a:pPr>
                <a:defRPr/>
              </a:pPr>
              <a:t>‹#›</a:t>
            </a:fld>
            <a:endParaRPr lang="en-US"/>
          </a:p>
        </p:txBody>
      </p:sp>
    </p:spTree>
    <p:extLst>
      <p:ext uri="{BB962C8B-B14F-4D97-AF65-F5344CB8AC3E}">
        <p14:creationId xmlns:p14="http://schemas.microsoft.com/office/powerpoint/2010/main" val="133466900"/>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72974D6C-1DB7-4A63-B6ED-317394C5FE5B}" type="slidenum">
              <a:rPr lang="en-US"/>
              <a:pPr>
                <a:defRPr/>
              </a:pPr>
              <a:t>‹#›</a:t>
            </a:fld>
            <a:endParaRPr lang="en-US"/>
          </a:p>
        </p:txBody>
      </p:sp>
    </p:spTree>
    <p:extLst>
      <p:ext uri="{BB962C8B-B14F-4D97-AF65-F5344CB8AC3E}">
        <p14:creationId xmlns:p14="http://schemas.microsoft.com/office/powerpoint/2010/main" val="3377229330"/>
      </p:ext>
    </p:extLst>
  </p:cSld>
  <p:clrMapOvr>
    <a:overrideClrMapping bg1="lt1" tx1="dk1" bg2="lt2" tx2="dk2" accent1="accent1" accent2="accent2" accent3="accent3" accent4="accent4" accent5="accent5" accent6="accent6" hlink="hlink" folHlink="folHlink"/>
  </p:clrMapOvr>
  <p:transition spd="med">
    <p:fade thruBlk="1"/>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2">
        <a:schemeClr val="bg1"/>
      </p:bgRef>
    </p:bg>
    <p:spTree>
      <p:nvGrpSpPr>
        <p:cNvPr id="1" name=""/>
        <p:cNvGrpSpPr/>
        <p:nvPr/>
      </p:nvGrpSpPr>
      <p:grpSpPr>
        <a:xfrm>
          <a:off x="0" y="0"/>
          <a:ext cx="0" cy="0"/>
          <a:chOff x="0" y="0"/>
          <a:chExt cx="0" cy="0"/>
        </a:xfrm>
      </p:grpSpPr>
      <p:sp>
        <p:nvSpPr>
          <p:cNvPr id="4" name="Freeform 3"/>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5" name="Freeform 16"/>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Right Triangle 5"/>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7" name="Straight Connector 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idx="1"/>
          </p:nvPr>
        </p:nvSpPr>
        <p:spPr>
          <a:xfrm>
            <a:off x="457200" y="1676400"/>
            <a:ext cx="8229600" cy="3352800"/>
          </a:xfrm>
          <a:prstGeom prst="rect">
            <a:avLst/>
          </a:prstGeom>
          <a:solidFill>
            <a:schemeClr val="tx1">
              <a:lumMod val="65000"/>
            </a:schemeClr>
          </a:solidFill>
          <a:ln>
            <a:solidFill>
              <a:schemeClr val="bg1"/>
            </a:solidFill>
          </a:ln>
          <a:effectLst>
            <a:innerShdw blurRad="95250">
              <a:srgbClr val="000000"/>
            </a:innerShdw>
          </a:effectLst>
        </p:spPr>
        <p:txBody>
          <a:bodyPr>
            <a:normAutofit/>
          </a:bodyPr>
          <a:lstStyle>
            <a:lvl1pPr marL="0" indent="0">
              <a:buNone/>
              <a:defRPr sz="3200"/>
            </a:lvl1pPr>
            <a:extLst/>
          </a:lstStyle>
          <a:p>
            <a:pPr lvl="0"/>
            <a:endParaRPr lang="en-US" noProof="0" dirty="0"/>
          </a:p>
        </p:txBody>
      </p:sp>
      <p:sp>
        <p:nvSpPr>
          <p:cNvPr id="2" name="Title 1"/>
          <p:cNvSpPr>
            <a:spLocks noGrp="1"/>
          </p:cNvSpPr>
          <p:nvPr>
            <p:ph type="title"/>
          </p:nvPr>
        </p:nvSpPr>
        <p:spPr>
          <a:xfrm>
            <a:off x="609600" y="3124200"/>
            <a:ext cx="8075432" cy="562672"/>
          </a:xfrm>
          <a:noFill/>
        </p:spPr>
        <p:txBody>
          <a:bodyPr anchor="t">
            <a:noAutofit/>
            <a:sp3d prstMaterial="softEdge"/>
          </a:bodyPr>
          <a:lstStyle>
            <a:lvl1pPr marR="0" algn="ctr">
              <a:buNone/>
              <a:defRPr sz="4000" b="1">
                <a:solidFill>
                  <a:schemeClr val="tx1"/>
                </a:solidFill>
                <a:effectLst>
                  <a:outerShdw blurRad="50800" dist="25000" dir="5400000" algn="t" rotWithShape="0">
                    <a:prstClr val="black">
                      <a:alpha val="45000"/>
                    </a:prstClr>
                  </a:outerShdw>
                </a:effectLst>
                <a:latin typeface="Tahoma" pitchFamily="34" charset="0"/>
                <a:cs typeface="Tahoma" pitchFamily="34" charset="0"/>
              </a:defRPr>
            </a:lvl1pPr>
            <a:extLst/>
          </a:lstStyle>
          <a:p>
            <a:r>
              <a:rPr lang="en-US" dirty="0" smtClean="0"/>
              <a:t>Click to edit Master title style</a:t>
            </a:r>
            <a:endParaRPr lang="en-US" dirty="0"/>
          </a:p>
        </p:txBody>
      </p:sp>
      <p:sp>
        <p:nvSpPr>
          <p:cNvPr id="8"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9"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solidFill>
                  <a:schemeClr val="tx1"/>
                </a:solidFill>
              </a:defRPr>
            </a:lvl1pPr>
            <a:extLst/>
          </a:lstStyle>
          <a:p>
            <a:pPr>
              <a:defRPr/>
            </a:pPr>
            <a:fld id="{EB23A520-6628-44F9-B8B1-634F822A8186}" type="slidenum">
              <a:rPr lang="en-US"/>
              <a:pPr>
                <a:defRPr/>
              </a:pPr>
              <a:t>‹#›</a:t>
            </a:fld>
            <a:endParaRPr lang="en-US"/>
          </a:p>
        </p:txBody>
      </p:sp>
    </p:spTree>
    <p:extLst>
      <p:ext uri="{BB962C8B-B14F-4D97-AF65-F5344CB8AC3E}">
        <p14:creationId xmlns:p14="http://schemas.microsoft.com/office/powerpoint/2010/main" val="4064732788"/>
      </p:ext>
    </p:extLst>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072763AF-721D-4CDB-9D4E-99210B1E4A91}" type="slidenum">
              <a:rPr lang="en-US"/>
              <a:pPr>
                <a:defRPr/>
              </a:pPr>
              <a:t>‹#›</a:t>
            </a:fld>
            <a:endParaRPr lang="en-US"/>
          </a:p>
        </p:txBody>
      </p:sp>
    </p:spTree>
    <p:extLst>
      <p:ext uri="{BB962C8B-B14F-4D97-AF65-F5344CB8AC3E}">
        <p14:creationId xmlns:p14="http://schemas.microsoft.com/office/powerpoint/2010/main" val="4087764940"/>
      </p:ext>
    </p:extLst>
  </p:cSld>
  <p:clrMapOvr>
    <a:masterClrMapping/>
  </p:clrMapOvr>
  <p:transition spd="med">
    <p:fade thruBlk="1"/>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E1153AB3-764B-4C83-B99A-FF8C8490B11A}" type="slidenum">
              <a:rPr lang="en-US"/>
              <a:pPr>
                <a:defRPr/>
              </a:pPr>
              <a:t>‹#›</a:t>
            </a:fld>
            <a:endParaRPr lang="en-US"/>
          </a:p>
        </p:txBody>
      </p:sp>
    </p:spTree>
    <p:extLst>
      <p:ext uri="{BB962C8B-B14F-4D97-AF65-F5344CB8AC3E}">
        <p14:creationId xmlns:p14="http://schemas.microsoft.com/office/powerpoint/2010/main" val="2474955737"/>
      </p:ext>
    </p:extLst>
  </p:cSld>
  <p:clrMapOvr>
    <a:masterClrMapping/>
  </p:clrMapOvr>
  <p:transition spd="med">
    <p:fade thruBlk="1"/>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600200"/>
            <a:ext cx="8305800" cy="4343400"/>
          </a:xfrm>
        </p:spPr>
        <p:txBody>
          <a:bodyPr/>
          <a:lstStyle>
            <a:lvl1pPr>
              <a:defRPr>
                <a:latin typeface="Tahoma" pitchFamily="34" charset="0"/>
                <a:cs typeface="Tahoma" pitchFamily="34" charset="0"/>
              </a:defRPr>
            </a:lvl1pPr>
            <a:lvl2pPr>
              <a:defRPr>
                <a:latin typeface="Tahoma" pitchFamily="34" charset="0"/>
                <a:cs typeface="Tahoma" pitchFamily="34" charset="0"/>
              </a:defRPr>
            </a:lvl2pPr>
            <a:lvl3pPr>
              <a:defRPr>
                <a:latin typeface="Tahoma" pitchFamily="34" charset="0"/>
                <a:cs typeface="Tahoma" pitchFamily="34" charset="0"/>
              </a:defRPr>
            </a:lvl3pPr>
            <a:lvl4pPr>
              <a:defRPr>
                <a:latin typeface="Tahoma" pitchFamily="34" charset="0"/>
                <a:cs typeface="Tahoma" pitchFamily="34" charset="0"/>
              </a:defRPr>
            </a:lvl4pPr>
            <a:lvl5pPr>
              <a:defRPr>
                <a:latin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a:xfrm>
            <a:off x="7772400" y="6553200"/>
            <a:ext cx="1371600" cy="155575"/>
          </a:xfrm>
        </p:spPr>
        <p:txBody>
          <a:bodyPr/>
          <a:lstStyle>
            <a:lvl1pPr>
              <a:defRPr/>
            </a:lvl1pPr>
          </a:lstStyle>
          <a:p>
            <a:pPr>
              <a:defRPr/>
            </a:pPr>
            <a:fld id="{6708DA55-CCA6-486C-8725-7FC0B56304DA}" type="slidenum">
              <a:rPr lang="en-US"/>
              <a:pPr>
                <a:defRPr/>
              </a:pPr>
              <a:t>‹#›</a:t>
            </a:fld>
            <a:endParaRPr lang="en-US"/>
          </a:p>
        </p:txBody>
      </p:sp>
    </p:spTree>
    <p:extLst>
      <p:ext uri="{BB962C8B-B14F-4D97-AF65-F5344CB8AC3E}">
        <p14:creationId xmlns:p14="http://schemas.microsoft.com/office/powerpoint/2010/main" val="645084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a:xfrm>
            <a:off x="0" y="2544763"/>
            <a:ext cx="9144000" cy="3255962"/>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0" y="2670175"/>
            <a:ext cx="9144000" cy="27400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5478463"/>
            <a:ext cx="9144000" cy="23653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12"/>
          <p:cNvGrpSpPr>
            <a:grpSpLocks/>
          </p:cNvGrpSpPr>
          <p:nvPr/>
        </p:nvGrpSpPr>
        <p:grpSpPr bwMode="auto">
          <a:xfrm>
            <a:off x="3148013" y="3962400"/>
            <a:ext cx="2890837" cy="584200"/>
            <a:chOff x="3148584" y="4261104"/>
            <a:chExt cx="2889504" cy="584775"/>
          </a:xfrm>
        </p:grpSpPr>
        <p:sp>
          <p:nvSpPr>
            <p:cNvPr id="8" name="TextBox 7"/>
            <p:cNvSpPr txBox="1"/>
            <p:nvPr/>
          </p:nvSpPr>
          <p:spPr>
            <a:xfrm>
              <a:off x="4819450" y="4261104"/>
              <a:ext cx="1218638" cy="584775"/>
            </a:xfrm>
            <a:prstGeom prst="rect">
              <a:avLst/>
            </a:prstGeom>
            <a:noFill/>
          </p:spPr>
          <p:txBody>
            <a:bodyPr>
              <a:spAutoFit/>
            </a:bodyPr>
            <a:lstStyle/>
            <a:p>
              <a:pPr>
                <a:defRPr/>
              </a:pPr>
              <a:r>
                <a:rPr lang="en-US" sz="3200" spc="150" dirty="0">
                  <a:solidFill>
                    <a:srgbClr val="FFFFFF"/>
                  </a:solidFill>
                  <a:cs typeface="+mn-cs"/>
                  <a:sym typeface="Wingdings"/>
                </a:rPr>
                <a:t></a:t>
              </a:r>
              <a:endParaRPr lang="en-US" sz="3200" spc="150" dirty="0">
                <a:solidFill>
                  <a:srgbClr val="FFFFFF"/>
                </a:solidFill>
                <a:cs typeface="+mn-cs"/>
              </a:endParaRPr>
            </a:p>
          </p:txBody>
        </p:sp>
        <p:sp>
          <p:nvSpPr>
            <p:cNvPr id="9" name="TextBox 8"/>
            <p:cNvSpPr txBox="1"/>
            <p:nvPr userDrawn="1"/>
          </p:nvSpPr>
          <p:spPr>
            <a:xfrm>
              <a:off x="3148584" y="4261104"/>
              <a:ext cx="1218638" cy="584775"/>
            </a:xfrm>
            <a:prstGeom prst="rect">
              <a:avLst/>
            </a:prstGeom>
            <a:noFill/>
          </p:spPr>
          <p:txBody>
            <a:bodyPr>
              <a:spAutoFit/>
            </a:bodyPr>
            <a:lstStyle/>
            <a:p>
              <a:pPr algn="r">
                <a:defRPr/>
              </a:pPr>
              <a:r>
                <a:rPr lang="en-US" sz="3200" spc="150" dirty="0">
                  <a:solidFill>
                    <a:srgbClr val="FFFFFF"/>
                  </a:solidFill>
                  <a:cs typeface="+mn-cs"/>
                  <a:sym typeface="Wingdings"/>
                </a:rPr>
                <a:t></a:t>
              </a:r>
              <a:endParaRPr lang="en-US" sz="3200" spc="150" dirty="0">
                <a:solidFill>
                  <a:srgbClr val="FFFFFF"/>
                </a:solidFill>
                <a:cs typeface="+mn-cs"/>
              </a:endParaRPr>
            </a:p>
          </p:txBody>
        </p:sp>
      </p:grpSp>
      <p:pic>
        <p:nvPicPr>
          <p:cNvPr id="10" name="Picture 16" descr="Picture of 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8202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a:xfrm>
            <a:off x="5791200" y="6356350"/>
            <a:ext cx="2895600" cy="365125"/>
          </a:xfrm>
        </p:spPr>
        <p:txBody>
          <a:bodyPr/>
          <a:lstStyle>
            <a:lvl1pPr>
              <a:defRPr/>
            </a:lvl1pPr>
          </a:lstStyle>
          <a:p>
            <a:pPr>
              <a:defRPr/>
            </a:pPr>
            <a:endParaRPr lang="en-US"/>
          </a:p>
        </p:txBody>
      </p:sp>
    </p:spTree>
    <p:extLst>
      <p:ext uri="{BB962C8B-B14F-4D97-AF65-F5344CB8AC3E}">
        <p14:creationId xmlns:p14="http://schemas.microsoft.com/office/powerpoint/2010/main" val="3674247569"/>
      </p:ext>
    </p:extLst>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641F39-15E2-43A5-8362-86D2935DB55C}" type="slidenum">
              <a:rPr lang="en-US"/>
              <a:pPr>
                <a:defRPr/>
              </a:pPr>
              <a:t>‹#›</a:t>
            </a:fld>
            <a:endParaRPr lang="en-US"/>
          </a:p>
        </p:txBody>
      </p:sp>
    </p:spTree>
    <p:extLst>
      <p:ext uri="{BB962C8B-B14F-4D97-AF65-F5344CB8AC3E}">
        <p14:creationId xmlns:p14="http://schemas.microsoft.com/office/powerpoint/2010/main" val="3762344609"/>
      </p:ext>
    </p:extLst>
  </p:cSld>
  <p:clrMapOvr>
    <a:masterClrMapping/>
  </p:clrMapOvr>
  <p:transition spd="med">
    <p:fade thruBlk="1"/>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18AEE33-BD95-4E98-911A-44C7A31FE4D8}" type="slidenum">
              <a:rPr lang="en-US"/>
              <a:pPr>
                <a:defRPr/>
              </a:pPr>
              <a:t>‹#›</a:t>
            </a:fld>
            <a:endParaRPr lang="en-US"/>
          </a:p>
        </p:txBody>
      </p:sp>
    </p:spTree>
    <p:extLst>
      <p:ext uri="{BB962C8B-B14F-4D97-AF65-F5344CB8AC3E}">
        <p14:creationId xmlns:p14="http://schemas.microsoft.com/office/powerpoint/2010/main" val="3825179578"/>
      </p:ext>
    </p:extLst>
  </p:cSld>
  <p:clrMapOvr>
    <a:masterClrMapping/>
  </p:clrMapOvr>
  <p:transition spd="med">
    <p:fade thruBlk="1"/>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2AF8A20F-7231-45B4-8DF6-4D014DE0EA37}" type="slidenum">
              <a:rPr lang="en-US"/>
              <a:pPr>
                <a:defRPr/>
              </a:pPr>
              <a:t>‹#›</a:t>
            </a:fld>
            <a:endParaRPr lang="en-US"/>
          </a:p>
        </p:txBody>
      </p:sp>
    </p:spTree>
    <p:extLst>
      <p:ext uri="{BB962C8B-B14F-4D97-AF65-F5344CB8AC3E}">
        <p14:creationId xmlns:p14="http://schemas.microsoft.com/office/powerpoint/2010/main" val="286583472"/>
      </p:ext>
    </p:extLst>
  </p:cSld>
  <p:clrMapOvr>
    <a:masterClrMapping/>
  </p:clrMapOvr>
  <p:transition spd="med">
    <p:fade thruBlk="1"/>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NIH bldg 1.jpg"/>
          <p:cNvPicPr>
            <a:picLocks noChangeAspect="1"/>
          </p:cNvPicPr>
          <p:nvPr userDrawn="1"/>
        </p:nvPicPr>
        <p:blipFill>
          <a:blip r:embed="rId2" cstate="print"/>
          <a:stretch>
            <a:fillRect/>
          </a:stretch>
        </p:blipFill>
        <p:spPr>
          <a:xfrm>
            <a:off x="6553200" y="3733800"/>
            <a:ext cx="2383765" cy="2256065"/>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44437818-9CC3-4A65-A2FA-7A2CF59A3FF6}" type="slidenum">
              <a:rPr lang="en-US"/>
              <a:pPr>
                <a:defRPr/>
              </a:pPr>
              <a:t>‹#›</a:t>
            </a:fld>
            <a:endParaRPr lang="en-US"/>
          </a:p>
        </p:txBody>
      </p:sp>
    </p:spTree>
    <p:extLst>
      <p:ext uri="{BB962C8B-B14F-4D97-AF65-F5344CB8AC3E}">
        <p14:creationId xmlns:p14="http://schemas.microsoft.com/office/powerpoint/2010/main" val="3558549474"/>
      </p:ext>
    </p:extLst>
  </p:cSld>
  <p:clrMapOvr>
    <a:masterClrMapping/>
  </p:clrMapOvr>
  <p:transition spd="med">
    <p:fade thruBlk="1"/>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6"/>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7" name="Freeform 19"/>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3" descr="OPERA bottom bord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latin typeface="Tahoma" pitchFamily="34" charset="0"/>
                <a:cs typeface="Tahoma" pitchFamily="34" charset="0"/>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2"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3"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4" name="Slide Number Placeholder 26"/>
          <p:cNvSpPr>
            <a:spLocks noGrp="1"/>
          </p:cNvSpPr>
          <p:nvPr>
            <p:ph type="sldNum" sz="quarter" idx="12"/>
          </p:nvPr>
        </p:nvSpPr>
        <p:spPr/>
        <p:txBody>
          <a:bodyPr/>
          <a:lstStyle>
            <a:lvl1pPr>
              <a:defRPr>
                <a:solidFill>
                  <a:srgbClr val="FFFFFF"/>
                </a:solidFill>
              </a:defRPr>
            </a:lvl1pPr>
            <a:extLst/>
          </a:lstStyle>
          <a:p>
            <a:pPr>
              <a:defRPr/>
            </a:pPr>
            <a:fld id="{0033AEAE-0763-4733-B874-FAA1B3B71903}" type="slidenum">
              <a:rPr lang="en-US"/>
              <a:pPr>
                <a:defRPr/>
              </a:pPr>
              <a:t>‹#›</a:t>
            </a:fld>
            <a:endParaRPr lang="en-US"/>
          </a:p>
        </p:txBody>
      </p:sp>
    </p:spTree>
    <p:extLst>
      <p:ext uri="{BB962C8B-B14F-4D97-AF65-F5344CB8AC3E}">
        <p14:creationId xmlns:p14="http://schemas.microsoft.com/office/powerpoint/2010/main" val="1507040944"/>
      </p:ext>
    </p:extLst>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115DD6B-1CDF-43B6-B3D3-067E05C558ED}" type="slidenum">
              <a:rPr lang="en-US"/>
              <a:pPr>
                <a:defRPr/>
              </a:pPr>
              <a:t>‹#›</a:t>
            </a:fld>
            <a:endParaRPr lang="en-US"/>
          </a:p>
        </p:txBody>
      </p:sp>
    </p:spTree>
    <p:extLst>
      <p:ext uri="{BB962C8B-B14F-4D97-AF65-F5344CB8AC3E}">
        <p14:creationId xmlns:p14="http://schemas.microsoft.com/office/powerpoint/2010/main" val="2355603372"/>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0" descr="OPERA bottom bord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ldg 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logo clea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52800" y="4343400"/>
            <a:ext cx="2298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0" y="457200"/>
            <a:ext cx="6096000" cy="1829761"/>
          </a:xfrm>
        </p:spPr>
        <p:txBody>
          <a:bodyPr anchor="b">
            <a:scene3d>
              <a:camera prst="orthographicFront"/>
              <a:lightRig rig="soft" dir="t"/>
            </a:scene3d>
            <a:sp3d prstMaterial="softEdge">
              <a:bevelT w="25400" h="25400"/>
            </a:sp3d>
          </a:bodyPr>
          <a:lstStyle>
            <a:lvl1pPr algn="r">
              <a:defRPr sz="4800" b="1">
                <a:solidFill>
                  <a:schemeClr val="tx2"/>
                </a:solidFill>
                <a:effectLst/>
                <a:latin typeface="Tahoma" pitchFamily="34" charset="0"/>
                <a:cs typeface="Tahoma" pitchFamily="34" charset="0"/>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09600" y="2838896"/>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7"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8"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0" name="Slide Number Placeholder 26"/>
          <p:cNvSpPr>
            <a:spLocks noGrp="1"/>
          </p:cNvSpPr>
          <p:nvPr>
            <p:ph type="sldNum" sz="quarter" idx="12"/>
          </p:nvPr>
        </p:nvSpPr>
        <p:spPr/>
        <p:txBody>
          <a:bodyPr/>
          <a:lstStyle>
            <a:lvl1pPr>
              <a:defRPr>
                <a:solidFill>
                  <a:srgbClr val="FFFFFF"/>
                </a:solidFill>
              </a:defRPr>
            </a:lvl1pPr>
            <a:extLst/>
          </a:lstStyle>
          <a:p>
            <a:pPr>
              <a:defRPr/>
            </a:pPr>
            <a:fld id="{8ABFDFF3-C621-4073-B1D1-4B04AB56DBC3}" type="slidenum">
              <a:rPr lang="en-US"/>
              <a:pPr>
                <a:defRPr/>
              </a:pPr>
              <a:t>‹#›</a:t>
            </a:fld>
            <a:endParaRPr lang="en-US"/>
          </a:p>
        </p:txBody>
      </p:sp>
    </p:spTree>
    <p:extLst>
      <p:ext uri="{BB962C8B-B14F-4D97-AF65-F5344CB8AC3E}">
        <p14:creationId xmlns:p14="http://schemas.microsoft.com/office/powerpoint/2010/main" val="1577977903"/>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202917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EC6EFF9-D74A-4441-B5A3-02C4F4352FDA}" type="datetime1">
              <a:rPr lang="en-US"/>
              <a:pPr>
                <a:defRPr/>
              </a:pPr>
              <a:t>11/12/2013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8D12D9-59C9-4EEE-AAA3-E8CE1A420F39}" type="slidenum">
              <a:rPr lang="en-US"/>
              <a:pPr>
                <a:defRPr/>
              </a:pPr>
              <a:t>‹#›</a:t>
            </a:fld>
            <a:endParaRPr lang="en-US" dirty="0"/>
          </a:p>
        </p:txBody>
      </p:sp>
    </p:spTree>
    <p:extLst>
      <p:ext uri="{BB962C8B-B14F-4D97-AF65-F5344CB8AC3E}">
        <p14:creationId xmlns:p14="http://schemas.microsoft.com/office/powerpoint/2010/main" val="3358841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a:xfrm>
            <a:off x="0" y="2544763"/>
            <a:ext cx="9144000" cy="3255962"/>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0" y="2670175"/>
            <a:ext cx="9144000" cy="27400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5478463"/>
            <a:ext cx="9144000" cy="23653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12"/>
          <p:cNvGrpSpPr>
            <a:grpSpLocks/>
          </p:cNvGrpSpPr>
          <p:nvPr/>
        </p:nvGrpSpPr>
        <p:grpSpPr bwMode="auto">
          <a:xfrm>
            <a:off x="3148013" y="3962400"/>
            <a:ext cx="2890837" cy="584200"/>
            <a:chOff x="3148584" y="4261104"/>
            <a:chExt cx="2889504" cy="584775"/>
          </a:xfrm>
        </p:grpSpPr>
        <p:sp>
          <p:nvSpPr>
            <p:cNvPr id="8" name="TextBox 7"/>
            <p:cNvSpPr txBox="1"/>
            <p:nvPr/>
          </p:nvSpPr>
          <p:spPr>
            <a:xfrm>
              <a:off x="4819450" y="4261104"/>
              <a:ext cx="1218638" cy="584775"/>
            </a:xfrm>
            <a:prstGeom prst="rect">
              <a:avLst/>
            </a:prstGeom>
            <a:noFill/>
          </p:spPr>
          <p:txBody>
            <a:bodyPr>
              <a:spAutoFit/>
            </a:bodyPr>
            <a:lstStyle/>
            <a:p>
              <a:pPr>
                <a:defRPr/>
              </a:pPr>
              <a:r>
                <a:rPr lang="en-US" sz="3200" spc="150" dirty="0">
                  <a:solidFill>
                    <a:srgbClr val="FFFFFF"/>
                  </a:solidFill>
                  <a:cs typeface="+mn-cs"/>
                  <a:sym typeface="Wingdings"/>
                </a:rPr>
                <a:t></a:t>
              </a:r>
              <a:endParaRPr lang="en-US" sz="3200" spc="150" dirty="0">
                <a:solidFill>
                  <a:srgbClr val="FFFFFF"/>
                </a:solidFill>
                <a:cs typeface="+mn-cs"/>
              </a:endParaRPr>
            </a:p>
          </p:txBody>
        </p:sp>
        <p:sp>
          <p:nvSpPr>
            <p:cNvPr id="9" name="TextBox 8"/>
            <p:cNvSpPr txBox="1"/>
            <p:nvPr userDrawn="1"/>
          </p:nvSpPr>
          <p:spPr>
            <a:xfrm>
              <a:off x="3148584" y="4261104"/>
              <a:ext cx="1218638" cy="584775"/>
            </a:xfrm>
            <a:prstGeom prst="rect">
              <a:avLst/>
            </a:prstGeom>
            <a:noFill/>
          </p:spPr>
          <p:txBody>
            <a:bodyPr>
              <a:spAutoFit/>
            </a:bodyPr>
            <a:lstStyle/>
            <a:p>
              <a:pPr algn="r">
                <a:defRPr/>
              </a:pPr>
              <a:r>
                <a:rPr lang="en-US" sz="3200" spc="150" dirty="0">
                  <a:solidFill>
                    <a:srgbClr val="FFFFFF"/>
                  </a:solidFill>
                  <a:cs typeface="+mn-cs"/>
                  <a:sym typeface="Wingdings"/>
                </a:rPr>
                <a:t></a:t>
              </a:r>
              <a:endParaRPr lang="en-US" sz="3200" spc="150" dirty="0">
                <a:solidFill>
                  <a:srgbClr val="FFFFFF"/>
                </a:solidFill>
                <a:cs typeface="+mn-cs"/>
              </a:endParaRPr>
            </a:p>
          </p:txBody>
        </p:sp>
      </p:grpSp>
      <p:pic>
        <p:nvPicPr>
          <p:cNvPr id="10" name="Picture 16" descr="Picture of 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8202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a:xfrm>
            <a:off x="5791200" y="6356350"/>
            <a:ext cx="2895600" cy="365125"/>
          </a:xfrm>
        </p:spPr>
        <p:txBody>
          <a:bodyPr/>
          <a:lstStyle>
            <a:lvl1pPr>
              <a:defRPr/>
            </a:lvl1pPr>
          </a:lstStyle>
          <a:p>
            <a:pPr>
              <a:defRPr/>
            </a:pPr>
            <a:endParaRPr lang="en-US"/>
          </a:p>
        </p:txBody>
      </p:sp>
    </p:spTree>
    <p:extLst>
      <p:ext uri="{BB962C8B-B14F-4D97-AF65-F5344CB8AC3E}">
        <p14:creationId xmlns:p14="http://schemas.microsoft.com/office/powerpoint/2010/main" val="2791586198"/>
      </p:ext>
    </p:extLst>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220A13-00E4-430B-AE32-A5A7F574153B}" type="slidenum">
              <a:rPr lang="en-US"/>
              <a:pPr>
                <a:defRPr/>
              </a:pPr>
              <a:t>‹#›</a:t>
            </a:fld>
            <a:endParaRPr lang="en-US"/>
          </a:p>
        </p:txBody>
      </p:sp>
    </p:spTree>
    <p:extLst>
      <p:ext uri="{BB962C8B-B14F-4D97-AF65-F5344CB8AC3E}">
        <p14:creationId xmlns:p14="http://schemas.microsoft.com/office/powerpoint/2010/main" val="4186661317"/>
      </p:ext>
    </p:extLst>
  </p:cSld>
  <p:clrMapOvr>
    <a:masterClrMapping/>
  </p:clrMapOvr>
  <p:transition spd="med">
    <p:fade thruBlk="1"/>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4FECABF-5C29-4688-84B5-F6C69A1CC156}" type="slidenum">
              <a:rPr lang="en-US"/>
              <a:pPr>
                <a:defRPr/>
              </a:pPr>
              <a:t>‹#›</a:t>
            </a:fld>
            <a:endParaRPr lang="en-US"/>
          </a:p>
        </p:txBody>
      </p:sp>
    </p:spTree>
    <p:extLst>
      <p:ext uri="{BB962C8B-B14F-4D97-AF65-F5344CB8AC3E}">
        <p14:creationId xmlns:p14="http://schemas.microsoft.com/office/powerpoint/2010/main" val="3261492051"/>
      </p:ext>
    </p:extLst>
  </p:cSld>
  <p:clrMapOvr>
    <a:masterClrMapping/>
  </p:clrMapOvr>
  <p:transition spd="med">
    <p:fade thruBlk="1"/>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82BEA839-DD2F-4960-9BD6-19B4535131F5}" type="slidenum">
              <a:rPr lang="en-US"/>
              <a:pPr>
                <a:defRPr/>
              </a:pPr>
              <a:t>‹#›</a:t>
            </a:fld>
            <a:endParaRPr lang="en-US"/>
          </a:p>
        </p:txBody>
      </p:sp>
    </p:spTree>
    <p:extLst>
      <p:ext uri="{BB962C8B-B14F-4D97-AF65-F5344CB8AC3E}">
        <p14:creationId xmlns:p14="http://schemas.microsoft.com/office/powerpoint/2010/main" val="3090904070"/>
      </p:ext>
    </p:extLst>
  </p:cSld>
  <p:clrMapOvr>
    <a:masterClrMapping/>
  </p:clrMapOvr>
  <p:transition spd="med">
    <p:fade thruBlk="1"/>
  </p:transition>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NIH bldg 1.jpg"/>
          <p:cNvPicPr>
            <a:picLocks noChangeAspect="1"/>
          </p:cNvPicPr>
          <p:nvPr userDrawn="1"/>
        </p:nvPicPr>
        <p:blipFill>
          <a:blip r:embed="rId2" cstate="print"/>
          <a:stretch>
            <a:fillRect/>
          </a:stretch>
        </p:blipFill>
        <p:spPr>
          <a:xfrm>
            <a:off x="6553200" y="3733800"/>
            <a:ext cx="2383765" cy="2256065"/>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416D8321-29E2-424D-80B2-E564BA55D0D0}" type="slidenum">
              <a:rPr lang="en-US"/>
              <a:pPr>
                <a:defRPr/>
              </a:pPr>
              <a:t>‹#›</a:t>
            </a:fld>
            <a:endParaRPr lang="en-US"/>
          </a:p>
        </p:txBody>
      </p:sp>
    </p:spTree>
    <p:extLst>
      <p:ext uri="{BB962C8B-B14F-4D97-AF65-F5344CB8AC3E}">
        <p14:creationId xmlns:p14="http://schemas.microsoft.com/office/powerpoint/2010/main" val="2202075543"/>
      </p:ext>
    </p:extLst>
  </p:cSld>
  <p:clrMapOvr>
    <a:masterClrMapping/>
  </p:clrMapOvr>
  <p:transition spd="med">
    <p:fade thruBlk="1"/>
  </p:transition>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55B08A95-088D-4B62-824B-2C06A231529E}" type="slidenum">
              <a:rPr lang="en-US"/>
              <a:pPr>
                <a:defRPr/>
              </a:pPr>
              <a:t>‹#›</a:t>
            </a:fld>
            <a:endParaRPr lang="en-US"/>
          </a:p>
        </p:txBody>
      </p:sp>
    </p:spTree>
    <p:extLst>
      <p:ext uri="{BB962C8B-B14F-4D97-AF65-F5344CB8AC3E}">
        <p14:creationId xmlns:p14="http://schemas.microsoft.com/office/powerpoint/2010/main" val="260392804"/>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Font typeface="Wingdings" pitchFamily="2" charset="2"/>
              <a:buChar char="§"/>
              <a:defRPr>
                <a:latin typeface="Tahoma" pitchFamily="34" charset="0"/>
                <a:cs typeface="Tahoma" pitchFamily="34" charset="0"/>
              </a:defRPr>
            </a:lvl1pPr>
            <a:lvl2pPr>
              <a:defRPr>
                <a:latin typeface="Tahoma" pitchFamily="34" charset="0"/>
                <a:cs typeface="Tahoma" pitchFamily="34" charset="0"/>
              </a:defRPr>
            </a:lvl2pPr>
            <a:lvl3pPr>
              <a:defRPr>
                <a:latin typeface="Tahoma" pitchFamily="34" charset="0"/>
                <a:cs typeface="Tahoma" pitchFamily="34" charset="0"/>
              </a:defRPr>
            </a:lvl3pPr>
            <a:lvl4pPr>
              <a:defRPr>
                <a:latin typeface="Tahoma" pitchFamily="34" charset="0"/>
                <a:cs typeface="Tahoma" pitchFamily="34" charset="0"/>
              </a:defRPr>
            </a:lvl4pPr>
            <a:lvl5pPr>
              <a:defRPr>
                <a:latin typeface="Tahoma" pitchFamily="34" charset="0"/>
                <a:cs typeface="Tahoma" pitchFamily="34" charset="0"/>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lvl1pPr>
              <a:defRPr>
                <a:effectLst/>
              </a:defRPr>
            </a:lvl1pPr>
            <a:extLst/>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extLst/>
          </a:lstStyle>
          <a:p>
            <a:pPr>
              <a:defRPr/>
            </a:pPr>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1799BBF6-AC95-412E-A23D-E370D89ADFA3}" type="slidenum">
              <a:rPr lang="en-US"/>
              <a:pPr>
                <a:defRPr/>
              </a:pPr>
              <a:t>‹#›</a:t>
            </a:fld>
            <a:endParaRPr lang="en-US"/>
          </a:p>
        </p:txBody>
      </p:sp>
    </p:spTree>
    <p:extLst>
      <p:ext uri="{BB962C8B-B14F-4D97-AF65-F5344CB8AC3E}">
        <p14:creationId xmlns:p14="http://schemas.microsoft.com/office/powerpoint/2010/main" val="1278995530"/>
      </p:ext>
    </p:extLst>
  </p:cSld>
  <p:clrMapOvr>
    <a:masterClrMapping/>
  </p:clrMapOvr>
  <p:transition spd="med">
    <p:fade thruBlk="1"/>
  </p:transition>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0" descr="OPERA bottom bord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ldg 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logo clea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52800" y="4343400"/>
            <a:ext cx="2298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0" y="457200"/>
            <a:ext cx="6096000" cy="1829761"/>
          </a:xfrm>
        </p:spPr>
        <p:txBody>
          <a:bodyPr anchor="b">
            <a:scene3d>
              <a:camera prst="orthographicFront"/>
              <a:lightRig rig="soft" dir="t"/>
            </a:scene3d>
            <a:sp3d prstMaterial="softEdge">
              <a:bevelT w="25400" h="25400"/>
            </a:sp3d>
          </a:bodyPr>
          <a:lstStyle>
            <a:lvl1pPr algn="r">
              <a:defRPr sz="4800" b="1">
                <a:solidFill>
                  <a:schemeClr val="tx2"/>
                </a:solidFill>
                <a:effectLst/>
                <a:latin typeface="Tahoma" pitchFamily="34" charset="0"/>
                <a:cs typeface="Tahoma" pitchFamily="34" charset="0"/>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09600" y="2838896"/>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7"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8"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0" name="Slide Number Placeholder 26"/>
          <p:cNvSpPr>
            <a:spLocks noGrp="1"/>
          </p:cNvSpPr>
          <p:nvPr>
            <p:ph type="sldNum" sz="quarter" idx="12"/>
          </p:nvPr>
        </p:nvSpPr>
        <p:spPr/>
        <p:txBody>
          <a:bodyPr/>
          <a:lstStyle>
            <a:lvl1pPr>
              <a:defRPr>
                <a:solidFill>
                  <a:srgbClr val="FFFFFF"/>
                </a:solidFill>
              </a:defRPr>
            </a:lvl1pPr>
            <a:extLst/>
          </a:lstStyle>
          <a:p>
            <a:pPr>
              <a:defRPr/>
            </a:pPr>
            <a:fld id="{7492789E-7806-45A3-9926-46FC8847F50C}" type="slidenum">
              <a:rPr lang="en-US"/>
              <a:pPr>
                <a:defRPr/>
              </a:pPr>
              <a:t>‹#›</a:t>
            </a:fld>
            <a:endParaRPr lang="en-US"/>
          </a:p>
        </p:txBody>
      </p:sp>
    </p:spTree>
    <p:extLst>
      <p:ext uri="{BB962C8B-B14F-4D97-AF65-F5344CB8AC3E}">
        <p14:creationId xmlns:p14="http://schemas.microsoft.com/office/powerpoint/2010/main" val="1555529802"/>
      </p:ext>
    </p:extLst>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644528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EC6EFF9-D74A-4441-B5A3-02C4F4352FDA}" type="datetime1">
              <a:rPr lang="en-US"/>
              <a:pPr>
                <a:defRPr/>
              </a:pPr>
              <a:t>11/12/2013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1E4043-1FAD-4BCD-B7CC-B1E5F4DABA8F}" type="slidenum">
              <a:rPr lang="en-US"/>
              <a:pPr>
                <a:defRPr/>
              </a:pPr>
              <a:t>‹#›</a:t>
            </a:fld>
            <a:endParaRPr lang="en-US" dirty="0"/>
          </a:p>
        </p:txBody>
      </p:sp>
    </p:spTree>
    <p:extLst>
      <p:ext uri="{BB962C8B-B14F-4D97-AF65-F5344CB8AC3E}">
        <p14:creationId xmlns:p14="http://schemas.microsoft.com/office/powerpoint/2010/main" val="911438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a:xfrm>
            <a:off x="0" y="2544763"/>
            <a:ext cx="9144000" cy="3255962"/>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0" y="2670175"/>
            <a:ext cx="9144000" cy="27400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5478463"/>
            <a:ext cx="9144000" cy="23653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12"/>
          <p:cNvGrpSpPr>
            <a:grpSpLocks/>
          </p:cNvGrpSpPr>
          <p:nvPr/>
        </p:nvGrpSpPr>
        <p:grpSpPr bwMode="auto">
          <a:xfrm>
            <a:off x="3148013" y="3962400"/>
            <a:ext cx="2890837" cy="584200"/>
            <a:chOff x="3148584" y="4261104"/>
            <a:chExt cx="2889504" cy="584775"/>
          </a:xfrm>
        </p:grpSpPr>
        <p:sp>
          <p:nvSpPr>
            <p:cNvPr id="8" name="TextBox 7"/>
            <p:cNvSpPr txBox="1"/>
            <p:nvPr/>
          </p:nvSpPr>
          <p:spPr>
            <a:xfrm>
              <a:off x="4819450" y="4261104"/>
              <a:ext cx="1218638" cy="584775"/>
            </a:xfrm>
            <a:prstGeom prst="rect">
              <a:avLst/>
            </a:prstGeom>
            <a:noFill/>
          </p:spPr>
          <p:txBody>
            <a:bodyPr>
              <a:spAutoFit/>
            </a:bodyPr>
            <a:lstStyle/>
            <a:p>
              <a:pPr>
                <a:defRPr/>
              </a:pPr>
              <a:r>
                <a:rPr lang="en-US" sz="3200" spc="150" dirty="0">
                  <a:solidFill>
                    <a:srgbClr val="FFFFFF"/>
                  </a:solidFill>
                  <a:cs typeface="+mn-cs"/>
                  <a:sym typeface="Wingdings"/>
                </a:rPr>
                <a:t></a:t>
              </a:r>
              <a:endParaRPr lang="en-US" sz="3200" spc="150" dirty="0">
                <a:solidFill>
                  <a:srgbClr val="FFFFFF"/>
                </a:solidFill>
                <a:cs typeface="+mn-cs"/>
              </a:endParaRPr>
            </a:p>
          </p:txBody>
        </p:sp>
        <p:sp>
          <p:nvSpPr>
            <p:cNvPr id="9" name="TextBox 8"/>
            <p:cNvSpPr txBox="1"/>
            <p:nvPr userDrawn="1"/>
          </p:nvSpPr>
          <p:spPr>
            <a:xfrm>
              <a:off x="3148584" y="4261104"/>
              <a:ext cx="1218638" cy="584775"/>
            </a:xfrm>
            <a:prstGeom prst="rect">
              <a:avLst/>
            </a:prstGeom>
            <a:noFill/>
          </p:spPr>
          <p:txBody>
            <a:bodyPr>
              <a:spAutoFit/>
            </a:bodyPr>
            <a:lstStyle/>
            <a:p>
              <a:pPr algn="r">
                <a:defRPr/>
              </a:pPr>
              <a:r>
                <a:rPr lang="en-US" sz="3200" spc="150" dirty="0">
                  <a:solidFill>
                    <a:srgbClr val="FFFFFF"/>
                  </a:solidFill>
                  <a:cs typeface="+mn-cs"/>
                  <a:sym typeface="Wingdings"/>
                </a:rPr>
                <a:t></a:t>
              </a:r>
              <a:endParaRPr lang="en-US" sz="3200" spc="150" dirty="0">
                <a:solidFill>
                  <a:srgbClr val="FFFFFF"/>
                </a:solidFill>
                <a:cs typeface="+mn-cs"/>
              </a:endParaRPr>
            </a:p>
          </p:txBody>
        </p:sp>
      </p:grpSp>
      <p:pic>
        <p:nvPicPr>
          <p:cNvPr id="10" name="Picture 16" descr="Picture of 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8202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a:xfrm>
            <a:off x="5791200" y="6356350"/>
            <a:ext cx="2895600" cy="365125"/>
          </a:xfrm>
        </p:spPr>
        <p:txBody>
          <a:bodyPr/>
          <a:lstStyle>
            <a:lvl1pPr>
              <a:defRPr/>
            </a:lvl1pPr>
          </a:lstStyle>
          <a:p>
            <a:pPr>
              <a:defRPr/>
            </a:pPr>
            <a:endParaRPr lang="en-US"/>
          </a:p>
        </p:txBody>
      </p:sp>
    </p:spTree>
    <p:extLst>
      <p:ext uri="{BB962C8B-B14F-4D97-AF65-F5344CB8AC3E}">
        <p14:creationId xmlns:p14="http://schemas.microsoft.com/office/powerpoint/2010/main" val="1314196127"/>
      </p:ext>
    </p:extLst>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76531F-CF66-48CA-9EFD-41163F10816B}" type="slidenum">
              <a:rPr lang="en-US"/>
              <a:pPr>
                <a:defRPr/>
              </a:pPr>
              <a:t>‹#›</a:t>
            </a:fld>
            <a:endParaRPr lang="en-US"/>
          </a:p>
        </p:txBody>
      </p:sp>
    </p:spTree>
    <p:extLst>
      <p:ext uri="{BB962C8B-B14F-4D97-AF65-F5344CB8AC3E}">
        <p14:creationId xmlns:p14="http://schemas.microsoft.com/office/powerpoint/2010/main" val="3778162277"/>
      </p:ext>
    </p:extLst>
  </p:cSld>
  <p:clrMapOvr>
    <a:masterClrMapping/>
  </p:clrMapOvr>
  <p:transition spd="med">
    <p:fade thruBlk="1"/>
  </p:transition>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AC04077-8D6E-4EF9-A0A6-F2DF5BFD127F}" type="slidenum">
              <a:rPr lang="en-US"/>
              <a:pPr>
                <a:defRPr/>
              </a:pPr>
              <a:t>‹#›</a:t>
            </a:fld>
            <a:endParaRPr lang="en-US"/>
          </a:p>
        </p:txBody>
      </p:sp>
    </p:spTree>
    <p:extLst>
      <p:ext uri="{BB962C8B-B14F-4D97-AF65-F5344CB8AC3E}">
        <p14:creationId xmlns:p14="http://schemas.microsoft.com/office/powerpoint/2010/main" val="4273069283"/>
      </p:ext>
    </p:extLst>
  </p:cSld>
  <p:clrMapOvr>
    <a:masterClrMapping/>
  </p:clrMapOvr>
  <p:transition spd="med">
    <p:fade thruBlk="1"/>
  </p:transition>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724FEDF-D8A8-4715-A58C-059CC1EF2276}" type="slidenum">
              <a:rPr lang="en-US"/>
              <a:pPr>
                <a:defRPr/>
              </a:pPr>
              <a:t>‹#›</a:t>
            </a:fld>
            <a:endParaRPr lang="en-US"/>
          </a:p>
        </p:txBody>
      </p:sp>
    </p:spTree>
    <p:extLst>
      <p:ext uri="{BB962C8B-B14F-4D97-AF65-F5344CB8AC3E}">
        <p14:creationId xmlns:p14="http://schemas.microsoft.com/office/powerpoint/2010/main" val="2024376674"/>
      </p:ext>
    </p:extLst>
  </p:cSld>
  <p:clrMapOvr>
    <a:masterClrMapping/>
  </p:clrMapOvr>
  <p:transition spd="med">
    <p:fade thruBlk="1"/>
  </p:transition>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NIH bldg 1.jpg"/>
          <p:cNvPicPr>
            <a:picLocks noChangeAspect="1"/>
          </p:cNvPicPr>
          <p:nvPr userDrawn="1"/>
        </p:nvPicPr>
        <p:blipFill>
          <a:blip r:embed="rId2" cstate="print"/>
          <a:stretch>
            <a:fillRect/>
          </a:stretch>
        </p:blipFill>
        <p:spPr>
          <a:xfrm>
            <a:off x="6553200" y="3733800"/>
            <a:ext cx="2383765" cy="2256065"/>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6DB1394D-B488-44D5-9035-2CA278C27DE6}" type="slidenum">
              <a:rPr lang="en-US"/>
              <a:pPr>
                <a:defRPr/>
              </a:pPr>
              <a:t>‹#›</a:t>
            </a:fld>
            <a:endParaRPr lang="en-US"/>
          </a:p>
        </p:txBody>
      </p:sp>
    </p:spTree>
    <p:extLst>
      <p:ext uri="{BB962C8B-B14F-4D97-AF65-F5344CB8AC3E}">
        <p14:creationId xmlns:p14="http://schemas.microsoft.com/office/powerpoint/2010/main" val="213042160"/>
      </p:ext>
    </p:extLst>
  </p:cSld>
  <p:clrMapOvr>
    <a:masterClrMapping/>
  </p:clrMapOvr>
  <p:transition spd="med">
    <p:fade thruBlk="1"/>
  </p:transition>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7BABF00-B880-43BA-B335-49949DD5C49B}" type="slidenum">
              <a:rPr lang="en-US"/>
              <a:pPr>
                <a:defRPr/>
              </a:pPr>
              <a:t>‹#›</a:t>
            </a:fld>
            <a:endParaRPr lang="en-US"/>
          </a:p>
        </p:txBody>
      </p:sp>
    </p:spTree>
    <p:extLst>
      <p:ext uri="{BB962C8B-B14F-4D97-AF65-F5344CB8AC3E}">
        <p14:creationId xmlns:p14="http://schemas.microsoft.com/office/powerpoint/2010/main" val="3221622883"/>
      </p:ext>
    </p:extLst>
  </p:cSld>
  <p:clrMapOvr>
    <a:masterClrMapping/>
  </p:clrMapOvr>
  <p:transition spd="med">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0" descr="OPERA bottom bord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ldg 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logo clea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52800" y="4343400"/>
            <a:ext cx="2298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0" y="457200"/>
            <a:ext cx="6096000" cy="1829761"/>
          </a:xfrm>
        </p:spPr>
        <p:txBody>
          <a:bodyPr anchor="b">
            <a:scene3d>
              <a:camera prst="orthographicFront"/>
              <a:lightRig rig="soft" dir="t"/>
            </a:scene3d>
            <a:sp3d prstMaterial="softEdge">
              <a:bevelT w="25400" h="25400"/>
            </a:sp3d>
          </a:bodyPr>
          <a:lstStyle>
            <a:lvl1pPr algn="r">
              <a:defRPr sz="4800" b="1">
                <a:solidFill>
                  <a:schemeClr val="tx2"/>
                </a:solidFill>
                <a:effectLst/>
                <a:latin typeface="Tahoma" pitchFamily="34" charset="0"/>
                <a:cs typeface="Tahoma" pitchFamily="34" charset="0"/>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09600" y="2838896"/>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7"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8"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0" name="Slide Number Placeholder 26"/>
          <p:cNvSpPr>
            <a:spLocks noGrp="1"/>
          </p:cNvSpPr>
          <p:nvPr>
            <p:ph type="sldNum" sz="quarter" idx="12"/>
          </p:nvPr>
        </p:nvSpPr>
        <p:spPr/>
        <p:txBody>
          <a:bodyPr/>
          <a:lstStyle>
            <a:lvl1pPr>
              <a:defRPr>
                <a:solidFill>
                  <a:srgbClr val="FFFFFF"/>
                </a:solidFill>
              </a:defRPr>
            </a:lvl1pPr>
            <a:extLst/>
          </a:lstStyle>
          <a:p>
            <a:pPr>
              <a:defRPr/>
            </a:pPr>
            <a:fld id="{12EB5075-A503-42F6-A45F-DD0B5A55AB2B}" type="slidenum">
              <a:rPr lang="en-US"/>
              <a:pPr>
                <a:defRPr/>
              </a:pPr>
              <a:t>‹#›</a:t>
            </a:fld>
            <a:endParaRPr lang="en-US"/>
          </a:p>
        </p:txBody>
      </p:sp>
    </p:spTree>
    <p:extLst>
      <p:ext uri="{BB962C8B-B14F-4D97-AF65-F5344CB8AC3E}">
        <p14:creationId xmlns:p14="http://schemas.microsoft.com/office/powerpoint/2010/main" val="3877633892"/>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7F9061ED-3CA7-466B-BB3C-C75DC6A45833}" type="slidenum">
              <a:rPr lang="en-US"/>
              <a:pPr>
                <a:defRPr/>
              </a:pPr>
              <a:t>‹#›</a:t>
            </a:fld>
            <a:endParaRPr lang="en-US"/>
          </a:p>
        </p:txBody>
      </p:sp>
    </p:spTree>
    <p:extLst>
      <p:ext uri="{BB962C8B-B14F-4D97-AF65-F5344CB8AC3E}">
        <p14:creationId xmlns:p14="http://schemas.microsoft.com/office/powerpoint/2010/main" val="861217451"/>
      </p:ext>
    </p:extLst>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5445133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EC6EFF9-D74A-4441-B5A3-02C4F4352FDA}" type="datetime1">
              <a:rPr lang="en-US"/>
              <a:pPr>
                <a:defRPr/>
              </a:pPr>
              <a:t>11/12/2013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C1F10E-C8DF-4212-BE95-A65F5F2C5C1C}" type="slidenum">
              <a:rPr lang="en-US"/>
              <a:pPr>
                <a:defRPr/>
              </a:pPr>
              <a:t>‹#›</a:t>
            </a:fld>
            <a:endParaRPr lang="en-US" dirty="0"/>
          </a:p>
        </p:txBody>
      </p:sp>
    </p:spTree>
    <p:extLst>
      <p:ext uri="{BB962C8B-B14F-4D97-AF65-F5344CB8AC3E}">
        <p14:creationId xmlns:p14="http://schemas.microsoft.com/office/powerpoint/2010/main" val="19058999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a:xfrm>
            <a:off x="0" y="2544763"/>
            <a:ext cx="9144000" cy="3255962"/>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0" y="2670175"/>
            <a:ext cx="9144000" cy="27400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5478463"/>
            <a:ext cx="9144000" cy="23653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12"/>
          <p:cNvGrpSpPr>
            <a:grpSpLocks/>
          </p:cNvGrpSpPr>
          <p:nvPr/>
        </p:nvGrpSpPr>
        <p:grpSpPr bwMode="auto">
          <a:xfrm>
            <a:off x="3148013" y="3962400"/>
            <a:ext cx="2890837" cy="584200"/>
            <a:chOff x="3148584" y="4261104"/>
            <a:chExt cx="2889504" cy="584775"/>
          </a:xfrm>
        </p:grpSpPr>
        <p:sp>
          <p:nvSpPr>
            <p:cNvPr id="8" name="TextBox 7"/>
            <p:cNvSpPr txBox="1"/>
            <p:nvPr/>
          </p:nvSpPr>
          <p:spPr>
            <a:xfrm>
              <a:off x="4819450" y="4261104"/>
              <a:ext cx="1218638" cy="584775"/>
            </a:xfrm>
            <a:prstGeom prst="rect">
              <a:avLst/>
            </a:prstGeom>
            <a:noFill/>
          </p:spPr>
          <p:txBody>
            <a:bodyPr>
              <a:spAutoFit/>
            </a:bodyPr>
            <a:lstStyle/>
            <a:p>
              <a:pPr>
                <a:defRPr/>
              </a:pPr>
              <a:r>
                <a:rPr lang="en-US" sz="3200" spc="150" dirty="0">
                  <a:solidFill>
                    <a:srgbClr val="FFFFFF"/>
                  </a:solidFill>
                  <a:cs typeface="+mn-cs"/>
                  <a:sym typeface="Wingdings"/>
                </a:rPr>
                <a:t></a:t>
              </a:r>
              <a:endParaRPr lang="en-US" sz="3200" spc="150" dirty="0">
                <a:solidFill>
                  <a:srgbClr val="FFFFFF"/>
                </a:solidFill>
                <a:cs typeface="+mn-cs"/>
              </a:endParaRPr>
            </a:p>
          </p:txBody>
        </p:sp>
        <p:sp>
          <p:nvSpPr>
            <p:cNvPr id="9" name="TextBox 8"/>
            <p:cNvSpPr txBox="1"/>
            <p:nvPr userDrawn="1"/>
          </p:nvSpPr>
          <p:spPr>
            <a:xfrm>
              <a:off x="3148584" y="4261104"/>
              <a:ext cx="1218638" cy="584775"/>
            </a:xfrm>
            <a:prstGeom prst="rect">
              <a:avLst/>
            </a:prstGeom>
            <a:noFill/>
          </p:spPr>
          <p:txBody>
            <a:bodyPr>
              <a:spAutoFit/>
            </a:bodyPr>
            <a:lstStyle/>
            <a:p>
              <a:pPr algn="r">
                <a:defRPr/>
              </a:pPr>
              <a:r>
                <a:rPr lang="en-US" sz="3200" spc="150" dirty="0">
                  <a:solidFill>
                    <a:srgbClr val="FFFFFF"/>
                  </a:solidFill>
                  <a:cs typeface="+mn-cs"/>
                  <a:sym typeface="Wingdings"/>
                </a:rPr>
                <a:t></a:t>
              </a:r>
              <a:endParaRPr lang="en-US" sz="3200" spc="150" dirty="0">
                <a:solidFill>
                  <a:srgbClr val="FFFFFF"/>
                </a:solidFill>
                <a:cs typeface="+mn-cs"/>
              </a:endParaRPr>
            </a:p>
          </p:txBody>
        </p:sp>
      </p:grpSp>
      <p:pic>
        <p:nvPicPr>
          <p:cNvPr id="10" name="Picture 15" descr="Picture of 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8202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44AA8BF-9CDA-411C-B808-0DDBB38ECFC4}" type="datetimeFigureOut">
              <a:rPr lang="en-US"/>
              <a:pPr>
                <a:defRPr/>
              </a:pPr>
              <a:t>11/12/2013</a:t>
            </a:fld>
            <a:endParaRPr lang="en-US"/>
          </a:p>
        </p:txBody>
      </p:sp>
      <p:sp>
        <p:nvSpPr>
          <p:cNvPr id="12" name="Footer Placeholder 4"/>
          <p:cNvSpPr>
            <a:spLocks noGrp="1"/>
          </p:cNvSpPr>
          <p:nvPr>
            <p:ph type="ftr" sz="quarter" idx="11"/>
          </p:nvPr>
        </p:nvSpPr>
        <p:spPr>
          <a:xfrm>
            <a:off x="5791200" y="6356350"/>
            <a:ext cx="2895600" cy="365125"/>
          </a:xfrm>
        </p:spPr>
        <p:txBody>
          <a:bodyPr/>
          <a:lstStyle>
            <a:lvl1pPr>
              <a:defRPr/>
            </a:lvl1pPr>
          </a:lstStyle>
          <a:p>
            <a:pPr>
              <a:defRPr/>
            </a:pPr>
            <a:endParaRPr lang="en-US"/>
          </a:p>
        </p:txBody>
      </p:sp>
    </p:spTree>
    <p:extLst>
      <p:ext uri="{BB962C8B-B14F-4D97-AF65-F5344CB8AC3E}">
        <p14:creationId xmlns:p14="http://schemas.microsoft.com/office/powerpoint/2010/main" val="275663561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9ACAA18-65FA-4438-9543-C5A1E6ACE086}" type="datetimeFigureOut">
              <a:rPr lang="en-US"/>
              <a:pPr>
                <a:defRPr/>
              </a:pPr>
              <a:t>11/12/2013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CF84D8-136B-42C5-8F0A-CACB6ED2D147}" type="slidenum">
              <a:rPr lang="en-US"/>
              <a:pPr>
                <a:defRPr/>
              </a:pPr>
              <a:t>‹#›</a:t>
            </a:fld>
            <a:endParaRPr lang="en-US"/>
          </a:p>
        </p:txBody>
      </p:sp>
    </p:spTree>
    <p:extLst>
      <p:ext uri="{BB962C8B-B14F-4D97-AF65-F5344CB8AC3E}">
        <p14:creationId xmlns:p14="http://schemas.microsoft.com/office/powerpoint/2010/main" val="1384732345"/>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6933136-5F2B-4DA9-B544-517130FF37BB}" type="datetimeFigureOut">
              <a:rPr lang="en-US"/>
              <a:pPr>
                <a:defRPr/>
              </a:pPr>
              <a:t>11/12/2013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F37E7A-7E4D-4BB9-B20E-C13BFFE69C83}" type="slidenum">
              <a:rPr lang="en-US"/>
              <a:pPr>
                <a:defRPr/>
              </a:pPr>
              <a:t>‹#›</a:t>
            </a:fld>
            <a:endParaRPr lang="en-US"/>
          </a:p>
        </p:txBody>
      </p:sp>
    </p:spTree>
    <p:extLst>
      <p:ext uri="{BB962C8B-B14F-4D97-AF65-F5344CB8AC3E}">
        <p14:creationId xmlns:p14="http://schemas.microsoft.com/office/powerpoint/2010/main" val="620525349"/>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1280898-ADD5-439D-93EB-E3D6688FC453}" type="datetimeFigureOut">
              <a:rPr lang="en-US"/>
              <a:pPr>
                <a:defRPr/>
              </a:pPr>
              <a:t>11/12/2013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ED813E2-9CD9-4711-8E77-D8320BCAB5FD}" type="slidenum">
              <a:rPr lang="en-US"/>
              <a:pPr>
                <a:defRPr/>
              </a:pPr>
              <a:t>‹#›</a:t>
            </a:fld>
            <a:endParaRPr lang="en-US"/>
          </a:p>
        </p:txBody>
      </p:sp>
    </p:spTree>
    <p:extLst>
      <p:ext uri="{BB962C8B-B14F-4D97-AF65-F5344CB8AC3E}">
        <p14:creationId xmlns:p14="http://schemas.microsoft.com/office/powerpoint/2010/main" val="305702979"/>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102CBF8-3DCA-4690-A71F-F1F7A6978618}" type="datetimeFigureOut">
              <a:rPr lang="en-US"/>
              <a:pPr>
                <a:defRPr/>
              </a:pPr>
              <a:t>11/12/2013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8E228C-2C9F-41A9-B5FB-184433C648E4}" type="slidenum">
              <a:rPr lang="en-US"/>
              <a:pPr>
                <a:defRPr/>
              </a:pPr>
              <a:t>‹#›</a:t>
            </a:fld>
            <a:endParaRPr lang="en-US"/>
          </a:p>
        </p:txBody>
      </p:sp>
    </p:spTree>
    <p:extLst>
      <p:ext uri="{BB962C8B-B14F-4D97-AF65-F5344CB8AC3E}">
        <p14:creationId xmlns:p14="http://schemas.microsoft.com/office/powerpoint/2010/main" val="407196016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B2CB930-FC37-4268-ABCC-52BCC03008B0}" type="datetimeFigureOut">
              <a:rPr lang="en-US"/>
              <a:pPr>
                <a:defRPr/>
              </a:pPr>
              <a:t>11/12/2013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4E87619D-6F04-4420-AEC6-238BC83766D9}" type="slidenum">
              <a:rPr lang="en-US"/>
              <a:pPr>
                <a:defRPr/>
              </a:pPr>
              <a:t>‹#›</a:t>
            </a:fld>
            <a:endParaRPr lang="en-US"/>
          </a:p>
        </p:txBody>
      </p:sp>
    </p:spTree>
    <p:extLst>
      <p:ext uri="{BB962C8B-B14F-4D97-AF65-F5344CB8AC3E}">
        <p14:creationId xmlns:p14="http://schemas.microsoft.com/office/powerpoint/2010/main" val="3970100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9" descr="OPERA bottom bord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Bldg 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logo clea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52800" y="4343400"/>
            <a:ext cx="2298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0" y="457200"/>
            <a:ext cx="6096000" cy="1829761"/>
          </a:xfrm>
        </p:spPr>
        <p:txBody>
          <a:bodyPr anchor="b">
            <a:scene3d>
              <a:camera prst="orthographicFront"/>
              <a:lightRig rig="soft" dir="t"/>
            </a:scene3d>
            <a:sp3d prstMaterial="softEdge">
              <a:bevelT w="25400" h="25400"/>
            </a:sp3d>
          </a:bodyPr>
          <a:lstStyle>
            <a:lvl1pPr algn="r">
              <a:defRPr sz="4800" b="1">
                <a:solidFill>
                  <a:schemeClr val="tx2"/>
                </a:solidFill>
                <a:effectLst/>
                <a:latin typeface="Tahoma" pitchFamily="34" charset="0"/>
                <a:cs typeface="Tahoma" pitchFamily="34" charset="0"/>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09600" y="2838896"/>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7"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8"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0" name="Slide Number Placeholder 26"/>
          <p:cNvSpPr>
            <a:spLocks noGrp="1"/>
          </p:cNvSpPr>
          <p:nvPr>
            <p:ph type="sldNum" sz="quarter" idx="12"/>
          </p:nvPr>
        </p:nvSpPr>
        <p:spPr/>
        <p:txBody>
          <a:bodyPr/>
          <a:lstStyle>
            <a:lvl1pPr>
              <a:defRPr>
                <a:solidFill>
                  <a:srgbClr val="FFFFFF"/>
                </a:solidFill>
              </a:defRPr>
            </a:lvl1pPr>
            <a:extLst/>
          </a:lstStyle>
          <a:p>
            <a:pPr>
              <a:defRPr/>
            </a:pPr>
            <a:fld id="{957B1B56-9A89-4233-9CEB-91F2E4401D34}" type="slidenum">
              <a:rPr lang="en-US"/>
              <a:pPr>
                <a:defRPr/>
              </a:pPr>
              <a:t>‹#›</a:t>
            </a:fld>
            <a:endParaRPr lang="en-US"/>
          </a:p>
        </p:txBody>
      </p:sp>
    </p:spTree>
    <p:extLst>
      <p:ext uri="{BB962C8B-B14F-4D97-AF65-F5344CB8AC3E}">
        <p14:creationId xmlns:p14="http://schemas.microsoft.com/office/powerpoint/2010/main" val="2987440510"/>
      </p:ext>
    </p:extLst>
  </p:cSld>
  <p:clrMapOvr>
    <a:masterClrMapping/>
  </p:clrMapOvr>
  <p:transition spd="med">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2">
        <a:schemeClr val="bg1"/>
      </p:bgRef>
    </p:bg>
    <p:spTree>
      <p:nvGrpSpPr>
        <p:cNvPr id="1" name=""/>
        <p:cNvGrpSpPr/>
        <p:nvPr/>
      </p:nvGrpSpPr>
      <p:grpSpPr>
        <a:xfrm>
          <a:off x="0" y="0"/>
          <a:ext cx="0" cy="0"/>
          <a:chOff x="0" y="0"/>
          <a:chExt cx="0" cy="0"/>
        </a:xfrm>
      </p:grpSpPr>
      <p:sp>
        <p:nvSpPr>
          <p:cNvPr id="4" name="Freeform 3"/>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5" name="Freeform 10"/>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Right Triangle 5"/>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7" name="Straight Connector 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idx="1"/>
          </p:nvPr>
        </p:nvSpPr>
        <p:spPr>
          <a:xfrm>
            <a:off x="457200" y="1676400"/>
            <a:ext cx="8229600" cy="3352800"/>
          </a:xfrm>
          <a:prstGeom prst="rect">
            <a:avLst/>
          </a:prstGeom>
          <a:solidFill>
            <a:schemeClr val="tx1">
              <a:lumMod val="65000"/>
            </a:schemeClr>
          </a:solidFill>
          <a:ln>
            <a:solidFill>
              <a:schemeClr val="bg1"/>
            </a:solidFill>
          </a:ln>
          <a:effectLst>
            <a:innerShdw blurRad="95250">
              <a:srgbClr val="000000"/>
            </a:innerShdw>
          </a:effectLst>
        </p:spPr>
        <p:txBody>
          <a:bodyPr rtlCol="0">
            <a:normAutofit/>
          </a:bodyPr>
          <a:lstStyle>
            <a:lvl1pPr marL="0" indent="0">
              <a:buNone/>
              <a:defRPr sz="3200"/>
            </a:lvl1pPr>
            <a:extLst/>
          </a:lstStyle>
          <a:p>
            <a:pPr lvl="0"/>
            <a:endParaRPr lang="en-US" noProof="0" dirty="0"/>
          </a:p>
        </p:txBody>
      </p:sp>
      <p:sp>
        <p:nvSpPr>
          <p:cNvPr id="2" name="Title 1"/>
          <p:cNvSpPr>
            <a:spLocks noGrp="1"/>
          </p:cNvSpPr>
          <p:nvPr>
            <p:ph type="title"/>
          </p:nvPr>
        </p:nvSpPr>
        <p:spPr>
          <a:xfrm>
            <a:off x="609600" y="3124200"/>
            <a:ext cx="8075432" cy="562672"/>
          </a:xfrm>
          <a:noFill/>
        </p:spPr>
        <p:txBody>
          <a:bodyPr anchor="t">
            <a:noAutofit/>
            <a:sp3d prstMaterial="softEdge"/>
          </a:bodyPr>
          <a:lstStyle>
            <a:lvl1pPr marR="0" algn="ctr">
              <a:buNone/>
              <a:defRPr sz="4000" b="1">
                <a:solidFill>
                  <a:schemeClr val="tx1"/>
                </a:solidFill>
                <a:effectLst>
                  <a:outerShdw blurRad="50800" dist="25000" dir="5400000" algn="t" rotWithShape="0">
                    <a:prstClr val="black">
                      <a:alpha val="45000"/>
                    </a:prstClr>
                  </a:outerShdw>
                </a:effectLst>
                <a:latin typeface="Tahoma" pitchFamily="34" charset="0"/>
                <a:cs typeface="Tahoma" pitchFamily="34" charset="0"/>
              </a:defRPr>
            </a:lvl1pPr>
            <a:extLst/>
          </a:lstStyle>
          <a:p>
            <a:r>
              <a:rPr lang="en-US" dirty="0" smtClean="0"/>
              <a:t>Click to edit Master title style</a:t>
            </a:r>
            <a:endParaRPr lang="en-US" dirty="0"/>
          </a:p>
        </p:txBody>
      </p:sp>
      <p:sp>
        <p:nvSpPr>
          <p:cNvPr id="8"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9" name="Footer Placeholder 5"/>
          <p:cNvSpPr>
            <a:spLocks noGrp="1"/>
          </p:cNvSpPr>
          <p:nvPr>
            <p:ph type="ftr" sz="quarter" idx="11"/>
          </p:nvPr>
        </p:nvSpPr>
        <p:spPr>
          <a:xfrm>
            <a:off x="4379913" y="6408738"/>
            <a:ext cx="2351087" cy="365125"/>
          </a:xfrm>
        </p:spPr>
        <p:txBody>
          <a:bodyPr/>
          <a:lstStyle>
            <a:lvl1pPr>
              <a:defRPr>
                <a:solidFill>
                  <a:schemeClr val="tx1"/>
                </a:solidFill>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solidFill>
                  <a:schemeClr val="tx1"/>
                </a:solidFill>
              </a:defRPr>
            </a:lvl1pPr>
            <a:extLst/>
          </a:lstStyle>
          <a:p>
            <a:pPr>
              <a:defRPr/>
            </a:pPr>
            <a:fld id="{CBFE4B3C-0F49-497A-BB5A-CD7A552F10EF}" type="slidenum">
              <a:rPr lang="en-US"/>
              <a:pPr>
                <a:defRPr/>
              </a:pPr>
              <a:t>‹#›</a:t>
            </a:fld>
            <a:endParaRPr lang="en-US"/>
          </a:p>
        </p:txBody>
      </p:sp>
    </p:spTree>
    <p:extLst>
      <p:ext uri="{BB962C8B-B14F-4D97-AF65-F5344CB8AC3E}">
        <p14:creationId xmlns:p14="http://schemas.microsoft.com/office/powerpoint/2010/main" val="783906276"/>
      </p:ext>
    </p:extLst>
  </p:cSld>
  <p:clrMapOvr>
    <a:overrideClrMapping bg1="dk1" tx1="lt1" bg2="dk2" tx2="lt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6934519-4BE4-44ED-AECE-2360354170E9}" type="slidenum">
              <a:rPr lang="en-US"/>
              <a:pPr>
                <a:defRPr/>
              </a:pPr>
              <a:t>‹#›</a:t>
            </a:fld>
            <a:endParaRPr lang="en-US"/>
          </a:p>
        </p:txBody>
      </p:sp>
    </p:spTree>
    <p:extLst>
      <p:ext uri="{BB962C8B-B14F-4D97-AF65-F5344CB8AC3E}">
        <p14:creationId xmlns:p14="http://schemas.microsoft.com/office/powerpoint/2010/main" val="3200200773"/>
      </p:ext>
    </p:extLst>
  </p:cSld>
  <p:clrMapOvr>
    <a:overrideClrMapping bg1="dk1" tx1="lt1" bg2="dk2" tx2="lt2" accent1="accent1" accent2="accent2" accent3="accent3" accent4="accent4" accent5="accent5" accent6="accent6" hlink="hlink" folHlink="folHlink"/>
  </p:clrMapOvr>
  <p:transition spd="med">
    <p:fade thruBlk="1"/>
  </p:transition>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4791410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EC6EFF9-D74A-4441-B5A3-02C4F4352FDA}" type="datetime1">
              <a:rPr lang="en-US"/>
              <a:pPr>
                <a:defRPr/>
              </a:pPr>
              <a:t>11/12/2013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B6A549-5EB1-43C1-AE74-6E454D435884}" type="slidenum">
              <a:rPr lang="en-US"/>
              <a:pPr>
                <a:defRPr/>
              </a:pPr>
              <a:t>‹#›</a:t>
            </a:fld>
            <a:endParaRPr lang="en-US" dirty="0"/>
          </a:p>
        </p:txBody>
      </p:sp>
    </p:spTree>
    <p:extLst>
      <p:ext uri="{BB962C8B-B14F-4D97-AF65-F5344CB8AC3E}">
        <p14:creationId xmlns:p14="http://schemas.microsoft.com/office/powerpoint/2010/main" val="28060958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pPr>
              <a:defRPr/>
            </a:pPr>
            <a:fld id="{E222C39B-82C0-4150-B6F0-459F3DFD0CD2}" type="datetimeFigureOut">
              <a:rPr lang="en-US"/>
              <a:pPr>
                <a:defRPr/>
              </a:pPr>
              <a:t>11/12/2013</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defRPr>
                <a:solidFill>
                  <a:schemeClr val="tx2"/>
                </a:solidFill>
              </a:defRPr>
            </a:lvl1pPr>
          </a:lstStyle>
          <a:p>
            <a:pPr>
              <a:defRPr/>
            </a:pPr>
            <a:endParaRPr lang="en-US"/>
          </a:p>
        </p:txBody>
      </p:sp>
    </p:spTree>
    <p:extLst>
      <p:ext uri="{BB962C8B-B14F-4D97-AF65-F5344CB8AC3E}">
        <p14:creationId xmlns:p14="http://schemas.microsoft.com/office/powerpoint/2010/main" val="3730142539"/>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2"/>
                </a:solidFill>
              </a:defRPr>
            </a:lvl1pPr>
          </a:lstStyle>
          <a:p>
            <a:pPr>
              <a:defRPr/>
            </a:pPr>
            <a:fld id="{AF66F691-40F2-45C5-A83F-4E0CB6664CFA}" type="datetimeFigureOut">
              <a:rPr lang="en-US"/>
              <a:pPr>
                <a:defRPr/>
              </a:pPr>
              <a:t>11/12/2013</a:t>
            </a:fld>
            <a:endParaRPr lang="en-US"/>
          </a:p>
        </p:txBody>
      </p:sp>
      <p:sp>
        <p:nvSpPr>
          <p:cNvPr id="4" name="Footer Placeholder 3"/>
          <p:cNvSpPr>
            <a:spLocks noGrp="1"/>
          </p:cNvSpPr>
          <p:nvPr>
            <p:ph type="ftr" sz="quarter" idx="11"/>
          </p:nvPr>
        </p:nvSpPr>
        <p:spPr/>
        <p:txBody>
          <a:bodyPr/>
          <a:lstStyle>
            <a:lvl1pPr>
              <a:defRPr>
                <a:solidFill>
                  <a:schemeClr val="tx2"/>
                </a:solidFill>
              </a:defRPr>
            </a:lvl1pPr>
          </a:lstStyle>
          <a:p>
            <a:pPr>
              <a:defRPr/>
            </a:pPr>
            <a:endParaRPr lang="en-US"/>
          </a:p>
        </p:txBody>
      </p:sp>
      <p:sp>
        <p:nvSpPr>
          <p:cNvPr id="5" name="Slide Number Placeholder 4"/>
          <p:cNvSpPr>
            <a:spLocks noGrp="1"/>
          </p:cNvSpPr>
          <p:nvPr>
            <p:ph type="sldNum" sz="quarter" idx="12"/>
          </p:nvPr>
        </p:nvSpPr>
        <p:spPr/>
        <p:txBody>
          <a:bodyPr/>
          <a:lstStyle>
            <a:lvl1pPr>
              <a:defRPr>
                <a:solidFill>
                  <a:schemeClr val="tx2"/>
                </a:solidFill>
              </a:defRPr>
            </a:lvl1pPr>
          </a:lstStyle>
          <a:p>
            <a:pPr>
              <a:defRPr/>
            </a:pPr>
            <a:fld id="{64C751D3-E7D8-4B74-ABF6-48D766165EE1}" type="slidenum">
              <a:rPr lang="en-US"/>
              <a:pPr>
                <a:defRPr/>
              </a:pPr>
              <a:t>‹#›</a:t>
            </a:fld>
            <a:endParaRPr lang="en-US"/>
          </a:p>
        </p:txBody>
      </p:sp>
    </p:spTree>
    <p:extLst>
      <p:ext uri="{BB962C8B-B14F-4D97-AF65-F5344CB8AC3E}">
        <p14:creationId xmlns:p14="http://schemas.microsoft.com/office/powerpoint/2010/main" val="3838958621"/>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pPr>
              <a:defRPr/>
            </a:pPr>
            <a:fld id="{4319AE29-FFA1-4F84-ADC7-F4FE43743574}" type="datetimeFigureOut">
              <a:rPr lang="en-US"/>
              <a:pPr>
                <a:defRPr/>
              </a:pPr>
              <a:t>11/12/2013</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pPr>
              <a:defRPr/>
            </a:pPr>
            <a:endParaRPr lang="en-US"/>
          </a:p>
        </p:txBody>
      </p:sp>
      <p:sp>
        <p:nvSpPr>
          <p:cNvPr id="4" name="Slide Number Placeholder 3"/>
          <p:cNvSpPr>
            <a:spLocks noGrp="1"/>
          </p:cNvSpPr>
          <p:nvPr>
            <p:ph type="sldNum" sz="quarter" idx="12"/>
          </p:nvPr>
        </p:nvSpPr>
        <p:spPr/>
        <p:txBody>
          <a:bodyPr/>
          <a:lstStyle>
            <a:lvl1pPr>
              <a:defRPr>
                <a:solidFill>
                  <a:schemeClr val="tx2"/>
                </a:solidFill>
              </a:defRPr>
            </a:lvl1pPr>
          </a:lstStyle>
          <a:p>
            <a:pPr>
              <a:defRPr/>
            </a:pPr>
            <a:fld id="{32519F49-FDD8-437C-8401-42A08C0AB4C6}" type="slidenum">
              <a:rPr lang="en-US"/>
              <a:pPr>
                <a:defRPr/>
              </a:pPr>
              <a:t>‹#›</a:t>
            </a:fld>
            <a:endParaRPr lang="en-US"/>
          </a:p>
        </p:txBody>
      </p:sp>
    </p:spTree>
    <p:extLst>
      <p:ext uri="{BB962C8B-B14F-4D97-AF65-F5344CB8AC3E}">
        <p14:creationId xmlns:p14="http://schemas.microsoft.com/office/powerpoint/2010/main" val="13164471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a:xfrm>
            <a:off x="0" y="2544763"/>
            <a:ext cx="9144000" cy="3255962"/>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0" y="2670175"/>
            <a:ext cx="9144000" cy="27400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5478463"/>
            <a:ext cx="9144000" cy="23653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12"/>
          <p:cNvGrpSpPr>
            <a:grpSpLocks/>
          </p:cNvGrpSpPr>
          <p:nvPr/>
        </p:nvGrpSpPr>
        <p:grpSpPr bwMode="auto">
          <a:xfrm>
            <a:off x="3148013" y="3962400"/>
            <a:ext cx="2890837" cy="584200"/>
            <a:chOff x="3148584" y="4261104"/>
            <a:chExt cx="2889504" cy="584775"/>
          </a:xfrm>
        </p:grpSpPr>
        <p:sp>
          <p:nvSpPr>
            <p:cNvPr id="8" name="TextBox 7"/>
            <p:cNvSpPr txBox="1"/>
            <p:nvPr/>
          </p:nvSpPr>
          <p:spPr>
            <a:xfrm>
              <a:off x="4819450" y="4261104"/>
              <a:ext cx="1218638" cy="584775"/>
            </a:xfrm>
            <a:prstGeom prst="rect">
              <a:avLst/>
            </a:prstGeom>
            <a:noFill/>
          </p:spPr>
          <p:txBody>
            <a:bodyPr>
              <a:spAutoFit/>
            </a:bodyPr>
            <a:lstStyle/>
            <a:p>
              <a:pPr>
                <a:defRPr/>
              </a:pPr>
              <a:r>
                <a:rPr lang="en-US" sz="3200" spc="150" dirty="0">
                  <a:solidFill>
                    <a:srgbClr val="FFFFFF"/>
                  </a:solidFill>
                  <a:cs typeface="+mn-cs"/>
                  <a:sym typeface="Wingdings"/>
                </a:rPr>
                <a:t></a:t>
              </a:r>
              <a:endParaRPr lang="en-US" sz="3200" spc="150" dirty="0">
                <a:solidFill>
                  <a:srgbClr val="FFFFFF"/>
                </a:solidFill>
                <a:cs typeface="+mn-cs"/>
              </a:endParaRPr>
            </a:p>
          </p:txBody>
        </p:sp>
        <p:sp>
          <p:nvSpPr>
            <p:cNvPr id="9" name="TextBox 8"/>
            <p:cNvSpPr txBox="1"/>
            <p:nvPr userDrawn="1"/>
          </p:nvSpPr>
          <p:spPr>
            <a:xfrm>
              <a:off x="3148584" y="4261104"/>
              <a:ext cx="1218638" cy="584775"/>
            </a:xfrm>
            <a:prstGeom prst="rect">
              <a:avLst/>
            </a:prstGeom>
            <a:noFill/>
          </p:spPr>
          <p:txBody>
            <a:bodyPr>
              <a:spAutoFit/>
            </a:bodyPr>
            <a:lstStyle/>
            <a:p>
              <a:pPr algn="r">
                <a:defRPr/>
              </a:pPr>
              <a:r>
                <a:rPr lang="en-US" sz="3200" spc="150" dirty="0">
                  <a:solidFill>
                    <a:srgbClr val="FFFFFF"/>
                  </a:solidFill>
                  <a:cs typeface="+mn-cs"/>
                  <a:sym typeface="Wingdings"/>
                </a:rPr>
                <a:t></a:t>
              </a:r>
              <a:endParaRPr lang="en-US" sz="3200" spc="150" dirty="0">
                <a:solidFill>
                  <a:srgbClr val="FFFFFF"/>
                </a:solidFill>
                <a:cs typeface="+mn-cs"/>
              </a:endParaRPr>
            </a:p>
          </p:txBody>
        </p:sp>
      </p:grpSp>
      <p:pic>
        <p:nvPicPr>
          <p:cNvPr id="10" name="Picture 15" descr="Picture of 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8202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E9AC6321-F74D-460A-9E84-506E0E8C6FF1}" type="datetimeFigureOut">
              <a:rPr lang="en-US"/>
              <a:pPr>
                <a:defRPr/>
              </a:pPr>
              <a:t>11/12/2013</a:t>
            </a:fld>
            <a:endParaRPr lang="en-US"/>
          </a:p>
        </p:txBody>
      </p:sp>
      <p:sp>
        <p:nvSpPr>
          <p:cNvPr id="12" name="Footer Placeholder 4"/>
          <p:cNvSpPr>
            <a:spLocks noGrp="1"/>
          </p:cNvSpPr>
          <p:nvPr>
            <p:ph type="ftr" sz="quarter" idx="11"/>
          </p:nvPr>
        </p:nvSpPr>
        <p:spPr>
          <a:xfrm>
            <a:off x="5791200" y="6356350"/>
            <a:ext cx="2895600" cy="365125"/>
          </a:xfrm>
        </p:spPr>
        <p:txBody>
          <a:bodyPr/>
          <a:lstStyle>
            <a:lvl1pPr>
              <a:defRPr/>
            </a:lvl1pPr>
          </a:lstStyle>
          <a:p>
            <a:pPr>
              <a:defRPr/>
            </a:pPr>
            <a:endParaRPr lang="en-US"/>
          </a:p>
        </p:txBody>
      </p:sp>
    </p:spTree>
    <p:extLst>
      <p:ext uri="{BB962C8B-B14F-4D97-AF65-F5344CB8AC3E}">
        <p14:creationId xmlns:p14="http://schemas.microsoft.com/office/powerpoint/2010/main" val="2001711054"/>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00359E"/>
                </a:solidFill>
              </a:defRPr>
            </a:lvl1pPr>
          </a:lstStyle>
          <a:p>
            <a:pPr>
              <a:defRPr/>
            </a:pPr>
            <a:fld id="{E1CCC822-F71D-4996-B396-CF8EFF663FE1}" type="datetime1">
              <a:rPr lang="en-US"/>
              <a:pPr>
                <a:defRPr/>
              </a:pPr>
              <a:t>11/12/2013</a:t>
            </a:fld>
            <a:endParaRPr lang="en-US" dirty="0"/>
          </a:p>
        </p:txBody>
      </p:sp>
      <p:sp>
        <p:nvSpPr>
          <p:cNvPr id="5" name="Footer Placeholder 4"/>
          <p:cNvSpPr>
            <a:spLocks noGrp="1"/>
          </p:cNvSpPr>
          <p:nvPr>
            <p:ph type="ftr" sz="quarter" idx="11"/>
          </p:nvPr>
        </p:nvSpPr>
        <p:spPr/>
        <p:txBody>
          <a:bodyPr/>
          <a:lstStyle>
            <a:lvl1pPr>
              <a:defRPr>
                <a:solidFill>
                  <a:srgbClr val="00359E"/>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00359E"/>
                </a:solidFill>
              </a:defRPr>
            </a:lvl1pPr>
          </a:lstStyle>
          <a:p>
            <a:pPr>
              <a:defRPr/>
            </a:pPr>
            <a:fld id="{F01D5585-DCCB-4465-80B9-EA5BACC91EA0}" type="slidenum">
              <a:rPr lang="en-US"/>
              <a:pPr>
                <a:defRPr/>
              </a:pPr>
              <a:t>‹#›</a:t>
            </a:fld>
            <a:endParaRPr lang="en-US" dirty="0"/>
          </a:p>
        </p:txBody>
      </p:sp>
    </p:spTree>
    <p:extLst>
      <p:ext uri="{BB962C8B-B14F-4D97-AF65-F5344CB8AC3E}">
        <p14:creationId xmlns:p14="http://schemas.microsoft.com/office/powerpoint/2010/main" val="21751588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solidFill>
                  <a:srgbClr val="00359E"/>
                </a:solidFill>
              </a:defRPr>
            </a:lvl1pPr>
          </a:lstStyle>
          <a:p>
            <a:pPr>
              <a:defRPr/>
            </a:pPr>
            <a:fld id="{CEC6EFF9-D74A-4441-B5A3-02C4F4352FDA}" type="datetime1">
              <a:rPr lang="en-US"/>
              <a:pPr>
                <a:defRPr/>
              </a:pPr>
              <a:t>11/12/2013</a:t>
            </a:fld>
            <a:endParaRPr lang="en-US" dirty="0"/>
          </a:p>
        </p:txBody>
      </p:sp>
      <p:sp>
        <p:nvSpPr>
          <p:cNvPr id="6" name="Footer Placeholder 5"/>
          <p:cNvSpPr>
            <a:spLocks noGrp="1"/>
          </p:cNvSpPr>
          <p:nvPr>
            <p:ph type="ftr" sz="quarter" idx="11"/>
          </p:nvPr>
        </p:nvSpPr>
        <p:spPr/>
        <p:txBody>
          <a:bodyPr/>
          <a:lstStyle>
            <a:lvl1pPr>
              <a:defRPr>
                <a:solidFill>
                  <a:srgbClr val="00359E"/>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00359E"/>
                </a:solidFill>
              </a:defRPr>
            </a:lvl1pPr>
          </a:lstStyle>
          <a:p>
            <a:pPr>
              <a:defRPr/>
            </a:pPr>
            <a:fld id="{6D231EE9-A5F5-4B0C-A67C-D8262A921E1F}" type="slidenum">
              <a:rPr lang="en-US"/>
              <a:pPr>
                <a:defRPr/>
              </a:pPr>
              <a:t>‹#›</a:t>
            </a:fld>
            <a:endParaRPr lang="en-US" dirty="0"/>
          </a:p>
        </p:txBody>
      </p:sp>
    </p:spTree>
    <p:extLst>
      <p:ext uri="{BB962C8B-B14F-4D97-AF65-F5344CB8AC3E}">
        <p14:creationId xmlns:p14="http://schemas.microsoft.com/office/powerpoint/2010/main" val="4218536083"/>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solidFill>
                  <a:srgbClr val="00359E"/>
                </a:solidFill>
              </a:defRPr>
            </a:lvl1pPr>
          </a:lstStyle>
          <a:p>
            <a:pPr>
              <a:defRPr/>
            </a:pPr>
            <a:fld id="{CEC6EFF9-D74A-4441-B5A3-02C4F4352FDA}" type="datetime1">
              <a:rPr lang="en-US"/>
              <a:pPr>
                <a:defRPr/>
              </a:pPr>
              <a:t>11/12/2013</a:t>
            </a:fld>
            <a:endParaRPr lang="en-US" dirty="0"/>
          </a:p>
        </p:txBody>
      </p:sp>
      <p:sp>
        <p:nvSpPr>
          <p:cNvPr id="8" name="Footer Placeholder 7"/>
          <p:cNvSpPr>
            <a:spLocks noGrp="1"/>
          </p:cNvSpPr>
          <p:nvPr>
            <p:ph type="ftr" sz="quarter" idx="11"/>
          </p:nvPr>
        </p:nvSpPr>
        <p:spPr/>
        <p:txBody>
          <a:bodyPr/>
          <a:lstStyle>
            <a:lvl1pPr>
              <a:defRPr>
                <a:solidFill>
                  <a:srgbClr val="00359E"/>
                </a:solidFill>
              </a:defRPr>
            </a:lvl1pPr>
          </a:lstStyle>
          <a:p>
            <a:pPr>
              <a:defRPr/>
            </a:pPr>
            <a:endParaRPr lang="en-US"/>
          </a:p>
        </p:txBody>
      </p:sp>
      <p:sp>
        <p:nvSpPr>
          <p:cNvPr id="9" name="Slide Number Placeholder 8"/>
          <p:cNvSpPr>
            <a:spLocks noGrp="1"/>
          </p:cNvSpPr>
          <p:nvPr>
            <p:ph type="sldNum" sz="quarter" idx="12"/>
          </p:nvPr>
        </p:nvSpPr>
        <p:spPr/>
        <p:txBody>
          <a:bodyPr/>
          <a:lstStyle>
            <a:lvl1pPr>
              <a:defRPr>
                <a:solidFill>
                  <a:srgbClr val="00359E"/>
                </a:solidFill>
              </a:defRPr>
            </a:lvl1pPr>
          </a:lstStyle>
          <a:p>
            <a:pPr>
              <a:defRPr/>
            </a:pPr>
            <a:fld id="{EC9CDC67-6C87-4A43-8A07-06A23DF7174D}" type="slidenum">
              <a:rPr lang="en-US"/>
              <a:pPr>
                <a:defRPr/>
              </a:pPr>
              <a:t>‹#›</a:t>
            </a:fld>
            <a:endParaRPr lang="en-US" dirty="0"/>
          </a:p>
        </p:txBody>
      </p:sp>
    </p:spTree>
    <p:extLst>
      <p:ext uri="{BB962C8B-B14F-4D97-AF65-F5344CB8AC3E}">
        <p14:creationId xmlns:p14="http://schemas.microsoft.com/office/powerpoint/2010/main" val="1004282731"/>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69A2BF4-8ED0-4441-A7D7-8976641E9B8A}" type="datetimeFigureOut">
              <a:rPr lang="en-US"/>
              <a:pPr>
                <a:defRPr/>
              </a:pPr>
              <a:t>11/12/2013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25E10C1-258E-4C90-8BA8-639005618461}" type="slidenum">
              <a:rPr lang="en-US"/>
              <a:pPr>
                <a:defRPr/>
              </a:pPr>
              <a:t>‹#›</a:t>
            </a:fld>
            <a:endParaRPr lang="en-US"/>
          </a:p>
        </p:txBody>
      </p:sp>
    </p:spTree>
    <p:extLst>
      <p:ext uri="{BB962C8B-B14F-4D97-AF65-F5344CB8AC3E}">
        <p14:creationId xmlns:p14="http://schemas.microsoft.com/office/powerpoint/2010/main" val="153161198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568EC04B-0C47-422E-9C1F-0AFF9DBFD79E}" type="slidenum">
              <a:rPr lang="en-US"/>
              <a:pPr>
                <a:defRPr/>
              </a:pPr>
              <a:t>‹#›</a:t>
            </a:fld>
            <a:endParaRPr lang="en-US"/>
          </a:p>
        </p:txBody>
      </p:sp>
    </p:spTree>
    <p:extLst>
      <p:ext uri="{BB962C8B-B14F-4D97-AF65-F5344CB8AC3E}">
        <p14:creationId xmlns:p14="http://schemas.microsoft.com/office/powerpoint/2010/main" val="3892327319"/>
      </p:ext>
    </p:extLst>
  </p:cSld>
  <p:clrMapOvr>
    <a:overrideClrMapping bg1="lt1" tx1="dk1" bg2="lt2" tx2="dk2" accent1="accent1" accent2="accent2" accent3="accent3" accent4="accent4" accent5="accent5" accent6="accent6" hlink="hlink" folHlink="folHlink"/>
  </p:clrMapOvr>
  <p:transition spd="med">
    <p:fade thruBlk="1"/>
  </p:transition>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41BCE13-D71A-41F8-BFEB-89D3459B696A}" type="datetimeFigureOut">
              <a:rPr lang="en-US"/>
              <a:pPr>
                <a:defRPr/>
              </a:pPr>
              <a:t>11/12/2013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B3BCFD4-28F2-48EC-9537-035C7EDEB9A4}" type="slidenum">
              <a:rPr lang="en-US"/>
              <a:pPr>
                <a:defRPr/>
              </a:pPr>
              <a:t>‹#›</a:t>
            </a:fld>
            <a:endParaRPr lang="en-US"/>
          </a:p>
        </p:txBody>
      </p:sp>
    </p:spTree>
    <p:extLst>
      <p:ext uri="{BB962C8B-B14F-4D97-AF65-F5344CB8AC3E}">
        <p14:creationId xmlns:p14="http://schemas.microsoft.com/office/powerpoint/2010/main" val="41402541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9568985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EC6EFF9-D74A-4441-B5A3-02C4F4352FDA}" type="datetime1">
              <a:rPr lang="en-US"/>
              <a:pPr>
                <a:defRPr/>
              </a:pPr>
              <a:t>11/12/2013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F4C36A-AA62-42C8-82E2-85CA80C50FFA}" type="slidenum">
              <a:rPr lang="en-US"/>
              <a:pPr>
                <a:defRPr/>
              </a:pPr>
              <a:t>‹#›</a:t>
            </a:fld>
            <a:endParaRPr lang="en-US" dirty="0"/>
          </a:p>
        </p:txBody>
      </p:sp>
    </p:spTree>
    <p:extLst>
      <p:ext uri="{BB962C8B-B14F-4D97-AF65-F5344CB8AC3E}">
        <p14:creationId xmlns:p14="http://schemas.microsoft.com/office/powerpoint/2010/main" val="3465124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pic>
        <p:nvPicPr>
          <p:cNvPr id="3" name="Picture 2" descr="NIH bldg 1.jpg"/>
          <p:cNvPicPr>
            <a:picLocks noChangeAspect="1"/>
          </p:cNvPicPr>
          <p:nvPr userDrawn="1"/>
        </p:nvPicPr>
        <p:blipFill>
          <a:blip r:embed="rId3" cstate="print"/>
          <a:stretch>
            <a:fillRect/>
          </a:stretch>
        </p:blipFill>
        <p:spPr>
          <a:xfrm>
            <a:off x="6553200" y="3733800"/>
            <a:ext cx="2383765" cy="2256065"/>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sp>
        <p:nvSpPr>
          <p:cNvPr id="6" name="Title 5"/>
          <p:cNvSpPr>
            <a:spLocks noGrp="1"/>
          </p:cNvSpPr>
          <p:nvPr>
            <p:ph type="title"/>
          </p:nvPr>
        </p:nvSpPr>
        <p:spPr>
          <a:xfrm>
            <a:off x="0" y="2133600"/>
            <a:ext cx="9144000" cy="1143000"/>
          </a:xfrm>
        </p:spPr>
        <p:txBody>
          <a:bodyPr rtlCol="0">
            <a:noAutofit/>
          </a:bodyPr>
          <a:lstStyle>
            <a:lvl1pPr algn="ctr">
              <a:defRPr sz="5400">
                <a:solidFill>
                  <a:schemeClr val="tx1"/>
                </a:solidFill>
                <a:effectLst/>
                <a:latin typeface="Tahoma" pitchFamily="34" charset="0"/>
                <a:cs typeface="Tahoma" pitchFamily="34" charset="0"/>
              </a:defRPr>
            </a:lvl1pPr>
            <a:extLst/>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a:defRPr/>
            </a:lvl1pPr>
            <a:extLst/>
          </a:lstStyle>
          <a:p>
            <a:pPr>
              <a:defRPr/>
            </a:pPr>
            <a:endParaRPr lang="en-US"/>
          </a:p>
        </p:txBody>
      </p:sp>
      <p:sp>
        <p:nvSpPr>
          <p:cNvPr id="5" name="Footer Placeholder 3"/>
          <p:cNvSpPr>
            <a:spLocks noGrp="1"/>
          </p:cNvSpPr>
          <p:nvPr>
            <p:ph type="ftr" sz="quarter" idx="11"/>
          </p:nvPr>
        </p:nvSpPr>
        <p:spPr/>
        <p:txBody>
          <a:bodyPr/>
          <a:lstStyle>
            <a:lvl1pPr>
              <a:defRPr/>
            </a:lvl1pPr>
            <a:extLst/>
          </a:lstStyle>
          <a:p>
            <a:pPr>
              <a:defRPr/>
            </a:pPr>
            <a:endParaRPr lang="en-US"/>
          </a:p>
        </p:txBody>
      </p:sp>
      <p:sp>
        <p:nvSpPr>
          <p:cNvPr id="7" name="Slide Number Placeholder 4"/>
          <p:cNvSpPr>
            <a:spLocks noGrp="1"/>
          </p:cNvSpPr>
          <p:nvPr>
            <p:ph type="sldNum" sz="quarter" idx="12"/>
          </p:nvPr>
        </p:nvSpPr>
        <p:spPr/>
        <p:txBody>
          <a:bodyPr/>
          <a:lstStyle>
            <a:lvl1pPr>
              <a:defRPr/>
            </a:lvl1pPr>
            <a:extLst/>
          </a:lstStyle>
          <a:p>
            <a:pPr>
              <a:defRPr/>
            </a:pPr>
            <a:fld id="{6AFDA527-05E2-4742-B6A3-2BFE5447C9E3}" type="slidenum">
              <a:rPr lang="en-US"/>
              <a:pPr>
                <a:defRPr/>
              </a:pPr>
              <a:t>‹#›</a:t>
            </a:fld>
            <a:endParaRPr lang="en-US"/>
          </a:p>
        </p:txBody>
      </p:sp>
    </p:spTree>
    <p:extLst>
      <p:ext uri="{BB962C8B-B14F-4D97-AF65-F5344CB8AC3E}">
        <p14:creationId xmlns:p14="http://schemas.microsoft.com/office/powerpoint/2010/main" val="2294339799"/>
      </p:ext>
    </p:extLst>
  </p:cSld>
  <p:clrMapOvr>
    <a:overrideClrMapping bg1="dk1" tx1="lt1" bg2="dk2" tx2="lt2" accent1="accent1" accent2="accent2" accent3="accent3" accent4="accent4" accent5="accent5" accent6="accent6" hlink="hlink" folHlink="folHlink"/>
  </p:clrMapOvr>
  <p:transition spd="med">
    <p:fade thruBlk="1"/>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a:xfrm>
            <a:off x="0" y="2209800"/>
            <a:ext cx="9144000" cy="1143000"/>
          </a:xfrm>
        </p:spPr>
        <p:txBody>
          <a:bodyPr rtlCol="0">
            <a:noAutofit/>
          </a:bodyPr>
          <a:lstStyle>
            <a:lvl1pPr algn="ctr">
              <a:defRPr sz="5400">
                <a:solidFill>
                  <a:schemeClr val="tx1"/>
                </a:solidFill>
                <a:effectLst/>
                <a:latin typeface="Tahoma" pitchFamily="34" charset="0"/>
                <a:cs typeface="Tahoma" pitchFamily="34" charset="0"/>
              </a:defRPr>
            </a:lvl1pPr>
            <a:extLst/>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D02ABD91-309C-4E51-BE1F-1BCEC2F01F58}" type="slidenum">
              <a:rPr lang="en-US"/>
              <a:pPr>
                <a:defRPr/>
              </a:pPr>
              <a:t>‹#›</a:t>
            </a:fld>
            <a:endParaRPr lang="en-US"/>
          </a:p>
        </p:txBody>
      </p:sp>
    </p:spTree>
    <p:extLst>
      <p:ext uri="{BB962C8B-B14F-4D97-AF65-F5344CB8AC3E}">
        <p14:creationId xmlns:p14="http://schemas.microsoft.com/office/powerpoint/2010/main" val="384677409"/>
      </p:ext>
    </p:extLst>
  </p:cSld>
  <p:clrMapOvr>
    <a:overrideClrMapping bg1="dk1" tx1="lt1" bg2="dk2" tx2="lt2" accent1="accent1" accent2="accent2" accent3="accent3" accent4="accent4" accent5="accent5" accent6="accent6" hlink="hlink" folHlink="folHlink"/>
  </p:clrMapOvr>
  <p:transition spd="med">
    <p:fade thruBlk="1"/>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1A06A58D-4BF9-4B50-B5A4-D5EB824CF798}" type="slidenum">
              <a:rPr lang="en-US"/>
              <a:pPr>
                <a:defRPr/>
              </a:pPr>
              <a:t>‹#›</a:t>
            </a:fld>
            <a:endParaRPr lang="en-US"/>
          </a:p>
        </p:txBody>
      </p:sp>
    </p:spTree>
    <p:extLst>
      <p:ext uri="{BB962C8B-B14F-4D97-AF65-F5344CB8AC3E}">
        <p14:creationId xmlns:p14="http://schemas.microsoft.com/office/powerpoint/2010/main" val="3985147904"/>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4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12.xml"/><Relationship Id="rId1" Type="http://schemas.openxmlformats.org/officeDocument/2006/relationships/slideLayout" Target="../slideLayouts/slideLayout50.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5" Type="http://schemas.openxmlformats.org/officeDocument/2006/relationships/theme" Target="../theme/theme13.xml"/><Relationship Id="rId4" Type="http://schemas.openxmlformats.org/officeDocument/2006/relationships/slideLayout" Target="../slideLayouts/slideLayout54.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7.xml"/><Relationship Id="rId7" Type="http://schemas.openxmlformats.org/officeDocument/2006/relationships/theme" Target="../theme/theme14.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15.xml"/><Relationship Id="rId1" Type="http://schemas.openxmlformats.org/officeDocument/2006/relationships/slideLayout" Target="../slideLayouts/slideLayout61.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6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6.xml"/><Relationship Id="rId1"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9.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cs typeface="+mn-cs"/>
              </a:defRPr>
            </a:lvl1pPr>
            <a:extLst/>
          </a:lstStyle>
          <a:p>
            <a:pPr>
              <a:defRPr/>
            </a:pPr>
            <a:fld id="{576DD823-350E-47E0-A89B-4B8EA8E1285A}" type="datetimeFigureOut">
              <a:rPr lang="en-US"/>
              <a:pPr>
                <a:defRPr/>
              </a:pPr>
              <a:t>11/12/2013</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cs typeface="+mn-cs"/>
              </a:defRPr>
            </a:lvl1pPr>
            <a:extLst/>
          </a:lstStyle>
          <a:p>
            <a:pPr>
              <a:defRPr/>
            </a:pPr>
            <a:fld id="{0D836448-8165-4F38-A9B6-2D686AE37A65}" type="slidenum">
              <a:rPr lang="en-US"/>
              <a:pPr>
                <a:defRPr/>
              </a:pPr>
              <a:t>‹#›</a:t>
            </a:fld>
            <a:endParaRPr lang="en-US"/>
          </a:p>
        </p:txBody>
      </p:sp>
      <p:pic>
        <p:nvPicPr>
          <p:cNvPr id="1037" name="Picture 10" descr="OPERA bottom borde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Lst>
  <p:transition spd="med">
    <p:fade thruBlk="1"/>
  </p:transition>
  <p:timing>
    <p:tnLst>
      <p:par>
        <p:cTn id="1" dur="indefinite" restart="never" nodeType="tmRoot"/>
      </p:par>
    </p:tnLst>
  </p:timing>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Placeholder 1"/>
          <p:cNvSpPr>
            <a:spLocks noGrp="1"/>
          </p:cNvSpPr>
          <p:nvPr>
            <p:ph type="title"/>
          </p:nvPr>
        </p:nvSpPr>
        <p:spPr>
          <a:xfrm>
            <a:off x="0" y="182563"/>
            <a:ext cx="9144000" cy="1111250"/>
          </a:xfrm>
          <a:prstGeom prst="rect">
            <a:avLst/>
          </a:prstGeom>
        </p:spPr>
        <p:txBody>
          <a:bodyPr vert="horz" lIns="91440" tIns="45720" rIns="91440" bIns="45720" rtlCol="0" anchor="ctr">
            <a:normAutofit/>
          </a:bodyPr>
          <a:lstStyle/>
          <a:p>
            <a:r>
              <a:rPr lang="en-US" dirty="0" smtClean="0"/>
              <a:t>   Click to edit Master title style</a:t>
            </a:r>
            <a:endParaRPr lang="en-US" dirty="0"/>
          </a:p>
        </p:txBody>
      </p:sp>
      <p:sp>
        <p:nvSpPr>
          <p:cNvPr id="10245" name="Text Placeholder 2"/>
          <p:cNvSpPr>
            <a:spLocks noGrp="1"/>
          </p:cNvSpPr>
          <p:nvPr>
            <p:ph type="body" idx="1"/>
          </p:nvPr>
        </p:nvSpPr>
        <p:spPr bwMode="auto">
          <a:xfrm>
            <a:off x="152400" y="1600200"/>
            <a:ext cx="853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359E"/>
                </a:solidFill>
                <a:cs typeface="+mn-cs"/>
              </a:defRPr>
            </a:lvl1pPr>
          </a:lstStyle>
          <a:p>
            <a:pPr>
              <a:defRPr/>
            </a:pPr>
            <a:fld id="{CEC6EFF9-D74A-4441-B5A3-02C4F4352FDA}" type="datetime1">
              <a:rPr lang="en-US"/>
              <a:pPr>
                <a:defRPr/>
              </a:pPr>
              <a:t>11/12/2013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359E"/>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359E"/>
                </a:solidFill>
                <a:cs typeface="+mn-cs"/>
              </a:defRPr>
            </a:lvl1pPr>
          </a:lstStyle>
          <a:p>
            <a:pPr>
              <a:defRPr/>
            </a:pPr>
            <a:fld id="{E103346D-1922-4C10-B539-95AF74E18433}" type="slidenum">
              <a:rPr lang="en-US"/>
              <a:pPr>
                <a:defRPr/>
              </a:pPr>
              <a:t>‹#›</a:t>
            </a:fld>
            <a:endParaRPr lang="en-US" dirty="0"/>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68" r:id="rId1"/>
  </p:sldLayoutIdLst>
  <p:hf hdr="0" ftr="0" dt="0"/>
  <p:txStyles>
    <p:titleStyle>
      <a:lvl1pPr algn="l" rtl="0" eaLnBrk="0" fontAlgn="base" hangingPunct="0">
        <a:spcBef>
          <a:spcPct val="0"/>
        </a:spcBef>
        <a:spcAft>
          <a:spcPct val="0"/>
        </a:spcAft>
        <a:defRPr sz="4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l" rtl="0" eaLnBrk="0" fontAlgn="base" hangingPunct="0">
        <a:spcBef>
          <a:spcPct val="0"/>
        </a:spcBef>
        <a:spcAft>
          <a:spcPct val="0"/>
        </a:spcAft>
        <a:defRPr sz="4400">
          <a:solidFill>
            <a:srgbClr val="FFFFFF"/>
          </a:solidFill>
          <a:latin typeface="Arial" charset="0"/>
        </a:defRPr>
      </a:lvl2pPr>
      <a:lvl3pPr algn="l" rtl="0" eaLnBrk="0" fontAlgn="base" hangingPunct="0">
        <a:spcBef>
          <a:spcPct val="0"/>
        </a:spcBef>
        <a:spcAft>
          <a:spcPct val="0"/>
        </a:spcAft>
        <a:defRPr sz="4400">
          <a:solidFill>
            <a:srgbClr val="FFFFFF"/>
          </a:solidFill>
          <a:latin typeface="Arial" charset="0"/>
        </a:defRPr>
      </a:lvl3pPr>
      <a:lvl4pPr algn="l" rtl="0" eaLnBrk="0" fontAlgn="base" hangingPunct="0">
        <a:spcBef>
          <a:spcPct val="0"/>
        </a:spcBef>
        <a:spcAft>
          <a:spcPct val="0"/>
        </a:spcAft>
        <a:defRPr sz="4400">
          <a:solidFill>
            <a:srgbClr val="FFFFFF"/>
          </a:solidFill>
          <a:latin typeface="Arial" charset="0"/>
        </a:defRPr>
      </a:lvl4pPr>
      <a:lvl5pPr algn="l" rtl="0" eaLnBrk="0" fontAlgn="base" hangingPunct="0">
        <a:spcBef>
          <a:spcPct val="0"/>
        </a:spcBef>
        <a:spcAft>
          <a:spcPct val="0"/>
        </a:spcAft>
        <a:defRPr sz="4400">
          <a:solidFill>
            <a:srgbClr val="FFFFFF"/>
          </a:solidFill>
          <a:latin typeface="Arial" charset="0"/>
        </a:defRPr>
      </a:lvl5pPr>
      <a:lvl6pPr marL="457200" algn="l" rtl="0" fontAlgn="base">
        <a:spcBef>
          <a:spcPct val="0"/>
        </a:spcBef>
        <a:spcAft>
          <a:spcPct val="0"/>
        </a:spcAft>
        <a:defRPr sz="4400">
          <a:solidFill>
            <a:srgbClr val="FFFFFF"/>
          </a:solidFill>
          <a:latin typeface="Arial" charset="0"/>
        </a:defRPr>
      </a:lvl6pPr>
      <a:lvl7pPr marL="914400" algn="l" rtl="0" fontAlgn="base">
        <a:spcBef>
          <a:spcPct val="0"/>
        </a:spcBef>
        <a:spcAft>
          <a:spcPct val="0"/>
        </a:spcAft>
        <a:defRPr sz="4400">
          <a:solidFill>
            <a:srgbClr val="FFFFFF"/>
          </a:solidFill>
          <a:latin typeface="Arial" charset="0"/>
        </a:defRPr>
      </a:lvl7pPr>
      <a:lvl8pPr marL="1371600" algn="l" rtl="0" fontAlgn="base">
        <a:spcBef>
          <a:spcPct val="0"/>
        </a:spcBef>
        <a:spcAft>
          <a:spcPct val="0"/>
        </a:spcAft>
        <a:defRPr sz="4400">
          <a:solidFill>
            <a:srgbClr val="FFFFFF"/>
          </a:solidFill>
          <a:latin typeface="Arial" charset="0"/>
        </a:defRPr>
      </a:lvl8pPr>
      <a:lvl9pPr marL="1828800" algn="l" rtl="0" fontAlgn="base">
        <a:spcBef>
          <a:spcPct val="0"/>
        </a:spcBef>
        <a:spcAft>
          <a:spcPct val="0"/>
        </a:spcAft>
        <a:defRPr sz="4400">
          <a:solidFill>
            <a:srgbClr val="FFFFFF"/>
          </a:solidFill>
          <a:latin typeface="Arial"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600" b="1"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itchFamily="2" charset="2"/>
        <a:buChar char="§"/>
        <a:defRPr sz="2000" b="1" kern="1200">
          <a:solidFill>
            <a:schemeClr val="tx2"/>
          </a:solidFill>
          <a:latin typeface="+mn-lt"/>
          <a:ea typeface="+mn-ea"/>
          <a:cs typeface="+mn-cs"/>
        </a:defRPr>
      </a:lvl3pPr>
      <a:lvl4pPr marL="1600200" indent="-228600" algn="l" rtl="0" eaLnBrk="0" fontAlgn="base" hangingPunct="0">
        <a:spcBef>
          <a:spcPct val="20000"/>
        </a:spcBef>
        <a:spcAft>
          <a:spcPct val="0"/>
        </a:spcAft>
        <a:buClr>
          <a:srgbClr val="E36C09"/>
        </a:buClr>
        <a:buFont typeface="Arial" charset="0"/>
        <a:buChar char="•"/>
        <a:defRPr sz="2000" b="1" kern="1200">
          <a:solidFill>
            <a:srgbClr val="E36C09"/>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pitchFamily="2" charset="2"/>
        <a:buChar char="q"/>
        <a:defRPr b="1" kern="120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457200" y="182563"/>
            <a:ext cx="8229600" cy="1111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126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cs typeface="+mn-cs"/>
              </a:defRPr>
            </a:lvl1pPr>
          </a:lstStyle>
          <a:p>
            <a:pPr>
              <a:defRPr/>
            </a:pPr>
            <a:fld id="{81ECD5DA-F97F-40A2-807A-92EB10E53A36}" type="datetimeFigureOut">
              <a:rPr lang="en-US"/>
              <a:pPr>
                <a:defRPr/>
              </a:pPr>
              <a:t>11/12/2013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cs typeface="+mn-cs"/>
              </a:defRPr>
            </a:lvl1pPr>
          </a:lstStyle>
          <a:p>
            <a:pPr>
              <a:defRPr/>
            </a:pPr>
            <a:fld id="{AF81E53E-5DBC-48B6-A405-BB69606400DC}" type="slidenum">
              <a:rPr lang="en-US"/>
              <a:pPr>
                <a:defRPr/>
              </a:pPr>
              <a:t>‹#›</a:t>
            </a:fld>
            <a:endParaRPr lang="en-US"/>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313" r:id="rId1"/>
    <p:sldLayoutId id="2147484269" r:id="rId2"/>
    <p:sldLayoutId id="2147484270" r:id="rId3"/>
    <p:sldLayoutId id="2147484271" r:id="rId4"/>
    <p:sldLayoutId id="2147484272" r:id="rId5"/>
    <p:sldLayoutId id="2147484314" r:id="rId6"/>
    <p:sldLayoutId id="2147484315" r:id="rId7"/>
    <p:sldLayoutId id="2147484316" r:id="rId8"/>
  </p:sldLayoutIdLst>
  <p:hf hdr="0" ftr="0" dt="0"/>
  <p:txStyles>
    <p:titleStyle>
      <a:lvl1pPr algn="ctr" rtl="0" eaLnBrk="0" fontAlgn="base" hangingPunct="0">
        <a:spcBef>
          <a:spcPct val="0"/>
        </a:spcBef>
        <a:spcAft>
          <a:spcPct val="0"/>
        </a:spcAft>
        <a:defRPr sz="5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eaLnBrk="0" fontAlgn="base" hangingPunct="0">
        <a:spcBef>
          <a:spcPct val="0"/>
        </a:spcBef>
        <a:spcAft>
          <a:spcPct val="0"/>
        </a:spcAft>
        <a:defRPr sz="5400">
          <a:solidFill>
            <a:srgbClr val="FFFFFF"/>
          </a:solidFill>
          <a:latin typeface="Bodoni MT Condensed" pitchFamily="18" charset="0"/>
        </a:defRPr>
      </a:lvl2pPr>
      <a:lvl3pPr algn="ctr" rtl="0" eaLnBrk="0" fontAlgn="base" hangingPunct="0">
        <a:spcBef>
          <a:spcPct val="0"/>
        </a:spcBef>
        <a:spcAft>
          <a:spcPct val="0"/>
        </a:spcAft>
        <a:defRPr sz="5400">
          <a:solidFill>
            <a:srgbClr val="FFFFFF"/>
          </a:solidFill>
          <a:latin typeface="Bodoni MT Condensed" pitchFamily="18" charset="0"/>
        </a:defRPr>
      </a:lvl3pPr>
      <a:lvl4pPr algn="ctr" rtl="0" eaLnBrk="0" fontAlgn="base" hangingPunct="0">
        <a:spcBef>
          <a:spcPct val="0"/>
        </a:spcBef>
        <a:spcAft>
          <a:spcPct val="0"/>
        </a:spcAft>
        <a:defRPr sz="5400">
          <a:solidFill>
            <a:srgbClr val="FFFFFF"/>
          </a:solidFill>
          <a:latin typeface="Bodoni MT Condensed" pitchFamily="18" charset="0"/>
        </a:defRPr>
      </a:lvl4pPr>
      <a:lvl5pPr algn="ctr" rtl="0" eaLnBrk="0" fontAlgn="base" hangingPunct="0">
        <a:spcBef>
          <a:spcPct val="0"/>
        </a:spcBef>
        <a:spcAft>
          <a:spcPct val="0"/>
        </a:spcAft>
        <a:defRPr sz="5400">
          <a:solidFill>
            <a:srgbClr val="FFFFFF"/>
          </a:solidFill>
          <a:latin typeface="Bodoni MT Condensed" pitchFamily="18" charset="0"/>
        </a:defRPr>
      </a:lvl5pPr>
      <a:lvl6pPr marL="457200" algn="ctr" rtl="0" fontAlgn="base">
        <a:spcBef>
          <a:spcPct val="0"/>
        </a:spcBef>
        <a:spcAft>
          <a:spcPct val="0"/>
        </a:spcAft>
        <a:defRPr sz="5400">
          <a:solidFill>
            <a:srgbClr val="FFFFFF"/>
          </a:solidFill>
          <a:latin typeface="Bodoni MT Condensed" pitchFamily="18" charset="0"/>
        </a:defRPr>
      </a:lvl6pPr>
      <a:lvl7pPr marL="914400" algn="ctr" rtl="0" fontAlgn="base">
        <a:spcBef>
          <a:spcPct val="0"/>
        </a:spcBef>
        <a:spcAft>
          <a:spcPct val="0"/>
        </a:spcAft>
        <a:defRPr sz="5400">
          <a:solidFill>
            <a:srgbClr val="FFFFFF"/>
          </a:solidFill>
          <a:latin typeface="Bodoni MT Condensed" pitchFamily="18" charset="0"/>
        </a:defRPr>
      </a:lvl7pPr>
      <a:lvl8pPr marL="1371600" algn="ctr" rtl="0" fontAlgn="base">
        <a:spcBef>
          <a:spcPct val="0"/>
        </a:spcBef>
        <a:spcAft>
          <a:spcPct val="0"/>
        </a:spcAft>
        <a:defRPr sz="5400">
          <a:solidFill>
            <a:srgbClr val="FFFFFF"/>
          </a:solidFill>
          <a:latin typeface="Bodoni MT Condensed" pitchFamily="18" charset="0"/>
        </a:defRPr>
      </a:lvl8pPr>
      <a:lvl9pPr marL="1828800" algn="ctr" rtl="0" fontAlgn="base">
        <a:spcBef>
          <a:spcPct val="0"/>
        </a:spcBef>
        <a:spcAft>
          <a:spcPct val="0"/>
        </a:spcAft>
        <a:defRPr sz="5400">
          <a:solidFill>
            <a:srgbClr val="FFFFFF"/>
          </a:solidFill>
          <a:latin typeface="Bodoni MT Condensed" pitchFamily="18"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800" b="1" kern="1200">
          <a:solidFill>
            <a:schemeClr val="tx2"/>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CBCBFF"/>
        </a:buClr>
        <a:buFont typeface="Arial" charset="0"/>
        <a:buChar char="•"/>
        <a:defRPr b="1" kern="1200">
          <a:solidFill>
            <a:schemeClr val="tx2"/>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E36C09"/>
        </a:buClr>
        <a:buFont typeface="Arial" charset="0"/>
        <a:buChar char="•"/>
        <a:defRPr sz="1600" b="1" kern="1200">
          <a:solidFill>
            <a:srgbClr val="E46C0A"/>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4BACC6"/>
        </a:buClr>
        <a:buFont typeface="Arial" charset="0"/>
        <a:buChar char="•"/>
        <a:defRPr sz="14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297" name="Title Placeholder 21"/>
          <p:cNvSpPr>
            <a:spLocks noGrp="1"/>
          </p:cNvSpPr>
          <p:nvPr>
            <p:ph type="title"/>
          </p:nvPr>
        </p:nvSpPr>
        <p:spPr bwMode="auto">
          <a:xfrm>
            <a:off x="1524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8" name="Text Placeholder 12"/>
          <p:cNvSpPr>
            <a:spLocks noGrp="1"/>
          </p:cNvSpPr>
          <p:nvPr>
            <p:ph type="body" idx="1"/>
          </p:nvPr>
        </p:nvSpPr>
        <p:spPr bwMode="auto">
          <a:xfrm>
            <a:off x="228600" y="13716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2299" name="Picture 9" descr="OER 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351588"/>
            <a:ext cx="407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73" r:id="rId1"/>
  </p:sldLayoutIdLst>
  <p:hf hdr="0" ftr="0" dt="0"/>
  <p:txStyles>
    <p:title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chemeClr val="tx2"/>
        </a:buClr>
        <a:buFont typeface="Georgia" pitchFamily="18" charset="0"/>
        <a:buChar char="•"/>
        <a:defRPr sz="2800" b="1" kern="1200">
          <a:solidFill>
            <a:schemeClr val="tx2"/>
          </a:solidFill>
          <a:latin typeface="+mn-lt"/>
          <a:ea typeface="+mn-ea"/>
          <a:cs typeface="+mn-cs"/>
        </a:defRPr>
      </a:lvl1pPr>
      <a:lvl2pPr marL="657225" indent="-246063" algn="l" rtl="0" eaLnBrk="0" fontAlgn="base" hangingPunct="0">
        <a:spcBef>
          <a:spcPts val="300"/>
        </a:spcBef>
        <a:spcAft>
          <a:spcPct val="0"/>
        </a:spcAft>
        <a:buClr>
          <a:srgbClr val="00B050"/>
        </a:buClr>
        <a:buSzPct val="50000"/>
        <a:buFont typeface="Wingdings" pitchFamily="2" charset="2"/>
        <a:buChar char="q"/>
        <a:defRPr sz="2600" b="1" kern="1200">
          <a:solidFill>
            <a:srgbClr val="00B050"/>
          </a:solidFill>
          <a:latin typeface="+mn-lt"/>
          <a:ea typeface="+mn-ea"/>
          <a:cs typeface="+mn-cs"/>
        </a:defRPr>
      </a:lvl2pPr>
      <a:lvl3pPr marL="922338" indent="-219075" algn="l" rtl="0" eaLnBrk="0" fontAlgn="base" hangingPunct="0">
        <a:spcBef>
          <a:spcPts val="300"/>
        </a:spcBef>
        <a:spcAft>
          <a:spcPct val="0"/>
        </a:spcAft>
        <a:buClr>
          <a:schemeClr val="tx2"/>
        </a:buClr>
        <a:buFont typeface="Wingdings" pitchFamily="2" charset="2"/>
        <a:buChar char="§"/>
        <a:defRPr sz="2400" b="1" kern="1200">
          <a:solidFill>
            <a:schemeClr val="tx2"/>
          </a:solidFill>
          <a:latin typeface="+mn-lt"/>
          <a:ea typeface="+mn-ea"/>
          <a:cs typeface="+mn-cs"/>
        </a:defRPr>
      </a:lvl3pPr>
      <a:lvl4pPr marL="1179513" indent="-200025" algn="l" rtl="0" eaLnBrk="0" fontAlgn="base" hangingPunct="0">
        <a:spcBef>
          <a:spcPts val="300"/>
        </a:spcBef>
        <a:spcAft>
          <a:spcPct val="0"/>
        </a:spcAft>
        <a:buClr>
          <a:srgbClr val="E36C09"/>
        </a:buClr>
        <a:buFont typeface="Wingdings 2" pitchFamily="18" charset="2"/>
        <a:buChar char=""/>
        <a:defRPr sz="2200" b="1" kern="1200">
          <a:solidFill>
            <a:srgbClr val="E36C09"/>
          </a:solidFill>
          <a:latin typeface="+mn-lt"/>
          <a:ea typeface="+mn-ea"/>
          <a:cs typeface="+mn-cs"/>
        </a:defRPr>
      </a:lvl4pPr>
      <a:lvl5pPr marL="1389063" indent="-182563" algn="l" rtl="0" eaLnBrk="0" fontAlgn="base" hangingPunct="0">
        <a:spcBef>
          <a:spcPts val="300"/>
        </a:spcBef>
        <a:spcAft>
          <a:spcPct val="0"/>
        </a:spcAft>
        <a:buClr>
          <a:schemeClr val="tx2"/>
        </a:buClr>
        <a:buFont typeface="Georgia" pitchFamily="18" charset="0"/>
        <a:buChar char="▫"/>
        <a:defRPr sz="2000" b="1"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Placeholder 1"/>
          <p:cNvSpPr>
            <a:spLocks noGrp="1"/>
          </p:cNvSpPr>
          <p:nvPr>
            <p:ph type="title"/>
          </p:nvPr>
        </p:nvSpPr>
        <p:spPr>
          <a:xfrm>
            <a:off x="0" y="182563"/>
            <a:ext cx="9144000" cy="1111250"/>
          </a:xfrm>
          <a:prstGeom prst="rect">
            <a:avLst/>
          </a:prstGeom>
        </p:spPr>
        <p:txBody>
          <a:bodyPr vert="horz" lIns="91440" tIns="45720" rIns="91440" bIns="45720" rtlCol="0" anchor="ctr">
            <a:normAutofit/>
          </a:bodyPr>
          <a:lstStyle/>
          <a:p>
            <a:r>
              <a:rPr lang="en-US" dirty="0" smtClean="0"/>
              <a:t>   Click to edit Master title style</a:t>
            </a:r>
            <a:endParaRPr lang="en-US" dirty="0"/>
          </a:p>
        </p:txBody>
      </p:sp>
      <p:sp>
        <p:nvSpPr>
          <p:cNvPr id="13317" name="Text Placeholder 2"/>
          <p:cNvSpPr>
            <a:spLocks noGrp="1"/>
          </p:cNvSpPr>
          <p:nvPr>
            <p:ph type="body" idx="1"/>
          </p:nvPr>
        </p:nvSpPr>
        <p:spPr bwMode="auto">
          <a:xfrm>
            <a:off x="152400" y="1600200"/>
            <a:ext cx="853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359E"/>
                </a:solidFill>
                <a:cs typeface="+mn-cs"/>
              </a:defRPr>
            </a:lvl1pPr>
          </a:lstStyle>
          <a:p>
            <a:pPr>
              <a:defRPr/>
            </a:pPr>
            <a:fld id="{CEC6EFF9-D74A-4441-B5A3-02C4F4352FDA}" type="datetime1">
              <a:rPr lang="en-US"/>
              <a:pPr>
                <a:defRPr/>
              </a:pPr>
              <a:t>11/12/2013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359E"/>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359E"/>
                </a:solidFill>
                <a:cs typeface="+mn-cs"/>
              </a:defRPr>
            </a:lvl1pPr>
          </a:lstStyle>
          <a:p>
            <a:pPr>
              <a:defRPr/>
            </a:pPr>
            <a:fld id="{3358AD16-6BD9-4E03-AF12-BEFC00215CCD}" type="slidenum">
              <a:rPr lang="en-US"/>
              <a:pPr>
                <a:defRPr/>
              </a:pPr>
              <a:t>‹#›</a:t>
            </a:fld>
            <a:endParaRPr lang="en-US" dirty="0"/>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74" r:id="rId1"/>
    <p:sldLayoutId id="2147484317" r:id="rId2"/>
    <p:sldLayoutId id="2147484318" r:id="rId3"/>
    <p:sldLayoutId id="2147484319" r:id="rId4"/>
  </p:sldLayoutIdLst>
  <p:hf hdr="0" ftr="0" dt="0"/>
  <p:txStyles>
    <p:titleStyle>
      <a:lvl1pPr algn="l" rtl="0" eaLnBrk="0" fontAlgn="base" hangingPunct="0">
        <a:spcBef>
          <a:spcPct val="0"/>
        </a:spcBef>
        <a:spcAft>
          <a:spcPct val="0"/>
        </a:spcAft>
        <a:defRPr sz="4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l" rtl="0" eaLnBrk="0" fontAlgn="base" hangingPunct="0">
        <a:spcBef>
          <a:spcPct val="0"/>
        </a:spcBef>
        <a:spcAft>
          <a:spcPct val="0"/>
        </a:spcAft>
        <a:defRPr sz="4400">
          <a:solidFill>
            <a:srgbClr val="FFFFFF"/>
          </a:solidFill>
          <a:latin typeface="Arial" charset="0"/>
        </a:defRPr>
      </a:lvl2pPr>
      <a:lvl3pPr algn="l" rtl="0" eaLnBrk="0" fontAlgn="base" hangingPunct="0">
        <a:spcBef>
          <a:spcPct val="0"/>
        </a:spcBef>
        <a:spcAft>
          <a:spcPct val="0"/>
        </a:spcAft>
        <a:defRPr sz="4400">
          <a:solidFill>
            <a:srgbClr val="FFFFFF"/>
          </a:solidFill>
          <a:latin typeface="Arial" charset="0"/>
        </a:defRPr>
      </a:lvl3pPr>
      <a:lvl4pPr algn="l" rtl="0" eaLnBrk="0" fontAlgn="base" hangingPunct="0">
        <a:spcBef>
          <a:spcPct val="0"/>
        </a:spcBef>
        <a:spcAft>
          <a:spcPct val="0"/>
        </a:spcAft>
        <a:defRPr sz="4400">
          <a:solidFill>
            <a:srgbClr val="FFFFFF"/>
          </a:solidFill>
          <a:latin typeface="Arial" charset="0"/>
        </a:defRPr>
      </a:lvl4pPr>
      <a:lvl5pPr algn="l" rtl="0" eaLnBrk="0" fontAlgn="base" hangingPunct="0">
        <a:spcBef>
          <a:spcPct val="0"/>
        </a:spcBef>
        <a:spcAft>
          <a:spcPct val="0"/>
        </a:spcAft>
        <a:defRPr sz="4400">
          <a:solidFill>
            <a:srgbClr val="FFFFFF"/>
          </a:solidFill>
          <a:latin typeface="Arial" charset="0"/>
        </a:defRPr>
      </a:lvl5pPr>
      <a:lvl6pPr marL="457200" algn="l" rtl="0" fontAlgn="base">
        <a:spcBef>
          <a:spcPct val="0"/>
        </a:spcBef>
        <a:spcAft>
          <a:spcPct val="0"/>
        </a:spcAft>
        <a:defRPr sz="4400">
          <a:solidFill>
            <a:srgbClr val="FFFFFF"/>
          </a:solidFill>
          <a:latin typeface="Arial" charset="0"/>
        </a:defRPr>
      </a:lvl6pPr>
      <a:lvl7pPr marL="914400" algn="l" rtl="0" fontAlgn="base">
        <a:spcBef>
          <a:spcPct val="0"/>
        </a:spcBef>
        <a:spcAft>
          <a:spcPct val="0"/>
        </a:spcAft>
        <a:defRPr sz="4400">
          <a:solidFill>
            <a:srgbClr val="FFFFFF"/>
          </a:solidFill>
          <a:latin typeface="Arial" charset="0"/>
        </a:defRPr>
      </a:lvl7pPr>
      <a:lvl8pPr marL="1371600" algn="l" rtl="0" fontAlgn="base">
        <a:spcBef>
          <a:spcPct val="0"/>
        </a:spcBef>
        <a:spcAft>
          <a:spcPct val="0"/>
        </a:spcAft>
        <a:defRPr sz="4400">
          <a:solidFill>
            <a:srgbClr val="FFFFFF"/>
          </a:solidFill>
          <a:latin typeface="Arial" charset="0"/>
        </a:defRPr>
      </a:lvl8pPr>
      <a:lvl9pPr marL="1828800" algn="l" rtl="0" fontAlgn="base">
        <a:spcBef>
          <a:spcPct val="0"/>
        </a:spcBef>
        <a:spcAft>
          <a:spcPct val="0"/>
        </a:spcAft>
        <a:defRPr sz="4400">
          <a:solidFill>
            <a:srgbClr val="FFFFFF"/>
          </a:solidFill>
          <a:latin typeface="Arial"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600" b="1"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itchFamily="2" charset="2"/>
        <a:buChar char="§"/>
        <a:defRPr sz="2000" b="1" kern="1200">
          <a:solidFill>
            <a:schemeClr val="tx2"/>
          </a:solidFill>
          <a:latin typeface="+mn-lt"/>
          <a:ea typeface="+mn-ea"/>
          <a:cs typeface="+mn-cs"/>
        </a:defRPr>
      </a:lvl3pPr>
      <a:lvl4pPr marL="1600200" indent="-228600" algn="l" rtl="0" eaLnBrk="0" fontAlgn="base" hangingPunct="0">
        <a:spcBef>
          <a:spcPct val="20000"/>
        </a:spcBef>
        <a:spcAft>
          <a:spcPct val="0"/>
        </a:spcAft>
        <a:buClr>
          <a:srgbClr val="E36C09"/>
        </a:buClr>
        <a:buFont typeface="Arial" charset="0"/>
        <a:buChar char="•"/>
        <a:defRPr sz="2000" b="1" kern="1200">
          <a:solidFill>
            <a:srgbClr val="E36C09"/>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pitchFamily="2" charset="2"/>
        <a:buChar char="q"/>
        <a:defRPr b="1" kern="120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457200" y="182563"/>
            <a:ext cx="8229600" cy="1111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434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cs typeface="+mn-cs"/>
              </a:defRPr>
            </a:lvl1pPr>
          </a:lstStyle>
          <a:p>
            <a:pPr>
              <a:defRPr/>
            </a:pPr>
            <a:fld id="{592812ED-B43B-4531-9EE1-F36374EB2B08}" type="datetimeFigureOut">
              <a:rPr lang="en-US"/>
              <a:pPr>
                <a:defRPr/>
              </a:pPr>
              <a:t>11/12/2013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cs typeface="+mn-cs"/>
              </a:defRPr>
            </a:lvl1pPr>
          </a:lstStyle>
          <a:p>
            <a:pPr>
              <a:defRPr/>
            </a:pPr>
            <a:fld id="{B3474ABC-87B0-4C39-8D25-33083E7F3B6A}" type="slidenum">
              <a:rPr lang="en-US"/>
              <a:pPr>
                <a:defRPr/>
              </a:pPr>
              <a:t>‹#›</a:t>
            </a:fld>
            <a:endParaRPr lang="en-US"/>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275" r:id="rId5"/>
    <p:sldLayoutId id="2147484324" r:id="rId6"/>
  </p:sldLayoutIdLst>
  <p:hf hdr="0" ftr="0" dt="0"/>
  <p:txStyles>
    <p:titleStyle>
      <a:lvl1pPr algn="ctr" rtl="0" eaLnBrk="0" fontAlgn="base" hangingPunct="0">
        <a:spcBef>
          <a:spcPct val="0"/>
        </a:spcBef>
        <a:spcAft>
          <a:spcPct val="0"/>
        </a:spcAft>
        <a:defRPr sz="5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eaLnBrk="0" fontAlgn="base" hangingPunct="0">
        <a:spcBef>
          <a:spcPct val="0"/>
        </a:spcBef>
        <a:spcAft>
          <a:spcPct val="0"/>
        </a:spcAft>
        <a:defRPr sz="5400">
          <a:solidFill>
            <a:srgbClr val="FFFFFF"/>
          </a:solidFill>
          <a:latin typeface="Bodoni MT Condensed" pitchFamily="18" charset="0"/>
        </a:defRPr>
      </a:lvl2pPr>
      <a:lvl3pPr algn="ctr" rtl="0" eaLnBrk="0" fontAlgn="base" hangingPunct="0">
        <a:spcBef>
          <a:spcPct val="0"/>
        </a:spcBef>
        <a:spcAft>
          <a:spcPct val="0"/>
        </a:spcAft>
        <a:defRPr sz="5400">
          <a:solidFill>
            <a:srgbClr val="FFFFFF"/>
          </a:solidFill>
          <a:latin typeface="Bodoni MT Condensed" pitchFamily="18" charset="0"/>
        </a:defRPr>
      </a:lvl3pPr>
      <a:lvl4pPr algn="ctr" rtl="0" eaLnBrk="0" fontAlgn="base" hangingPunct="0">
        <a:spcBef>
          <a:spcPct val="0"/>
        </a:spcBef>
        <a:spcAft>
          <a:spcPct val="0"/>
        </a:spcAft>
        <a:defRPr sz="5400">
          <a:solidFill>
            <a:srgbClr val="FFFFFF"/>
          </a:solidFill>
          <a:latin typeface="Bodoni MT Condensed" pitchFamily="18" charset="0"/>
        </a:defRPr>
      </a:lvl4pPr>
      <a:lvl5pPr algn="ctr" rtl="0" eaLnBrk="0" fontAlgn="base" hangingPunct="0">
        <a:spcBef>
          <a:spcPct val="0"/>
        </a:spcBef>
        <a:spcAft>
          <a:spcPct val="0"/>
        </a:spcAft>
        <a:defRPr sz="5400">
          <a:solidFill>
            <a:srgbClr val="FFFFFF"/>
          </a:solidFill>
          <a:latin typeface="Bodoni MT Condensed" pitchFamily="18" charset="0"/>
        </a:defRPr>
      </a:lvl5pPr>
      <a:lvl6pPr marL="457200" algn="ctr" rtl="0" fontAlgn="base">
        <a:spcBef>
          <a:spcPct val="0"/>
        </a:spcBef>
        <a:spcAft>
          <a:spcPct val="0"/>
        </a:spcAft>
        <a:defRPr sz="5400">
          <a:solidFill>
            <a:srgbClr val="FFFFFF"/>
          </a:solidFill>
          <a:latin typeface="Bodoni MT Condensed" pitchFamily="18" charset="0"/>
        </a:defRPr>
      </a:lvl6pPr>
      <a:lvl7pPr marL="914400" algn="ctr" rtl="0" fontAlgn="base">
        <a:spcBef>
          <a:spcPct val="0"/>
        </a:spcBef>
        <a:spcAft>
          <a:spcPct val="0"/>
        </a:spcAft>
        <a:defRPr sz="5400">
          <a:solidFill>
            <a:srgbClr val="FFFFFF"/>
          </a:solidFill>
          <a:latin typeface="Bodoni MT Condensed" pitchFamily="18" charset="0"/>
        </a:defRPr>
      </a:lvl7pPr>
      <a:lvl8pPr marL="1371600" algn="ctr" rtl="0" fontAlgn="base">
        <a:spcBef>
          <a:spcPct val="0"/>
        </a:spcBef>
        <a:spcAft>
          <a:spcPct val="0"/>
        </a:spcAft>
        <a:defRPr sz="5400">
          <a:solidFill>
            <a:srgbClr val="FFFFFF"/>
          </a:solidFill>
          <a:latin typeface="Bodoni MT Condensed" pitchFamily="18" charset="0"/>
        </a:defRPr>
      </a:lvl8pPr>
      <a:lvl9pPr marL="1828800" algn="ctr" rtl="0" fontAlgn="base">
        <a:spcBef>
          <a:spcPct val="0"/>
        </a:spcBef>
        <a:spcAft>
          <a:spcPct val="0"/>
        </a:spcAft>
        <a:defRPr sz="5400">
          <a:solidFill>
            <a:srgbClr val="FFFFFF"/>
          </a:solidFill>
          <a:latin typeface="Bodoni MT Condensed" pitchFamily="18"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800" b="1" kern="1200">
          <a:solidFill>
            <a:schemeClr val="tx2"/>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CBCBFF"/>
        </a:buClr>
        <a:buFont typeface="Arial" charset="0"/>
        <a:buChar char="•"/>
        <a:defRPr b="1" kern="1200">
          <a:solidFill>
            <a:schemeClr val="tx2"/>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E36C09"/>
        </a:buClr>
        <a:buFont typeface="Arial" charset="0"/>
        <a:buChar char="•"/>
        <a:defRPr sz="1600" b="1" kern="1200">
          <a:solidFill>
            <a:srgbClr val="E46C0A"/>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4BACC6"/>
        </a:buClr>
        <a:buFont typeface="Arial" charset="0"/>
        <a:buChar char="•"/>
        <a:defRPr sz="14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369" name="Title Placeholder 21"/>
          <p:cNvSpPr>
            <a:spLocks noGrp="1"/>
          </p:cNvSpPr>
          <p:nvPr>
            <p:ph type="title"/>
          </p:nvPr>
        </p:nvSpPr>
        <p:spPr bwMode="auto">
          <a:xfrm>
            <a:off x="1524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70" name="Text Placeholder 12"/>
          <p:cNvSpPr>
            <a:spLocks noGrp="1"/>
          </p:cNvSpPr>
          <p:nvPr>
            <p:ph type="body" idx="1"/>
          </p:nvPr>
        </p:nvSpPr>
        <p:spPr bwMode="auto">
          <a:xfrm>
            <a:off x="228600" y="13716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5371" name="Picture 9" descr="OER 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351588"/>
            <a:ext cx="407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76" r:id="rId1"/>
  </p:sldLayoutIdLst>
  <p:hf hdr="0" ftr="0" dt="0"/>
  <p:txStyles>
    <p:title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chemeClr val="tx2"/>
        </a:buClr>
        <a:buFont typeface="Georgia" pitchFamily="18" charset="0"/>
        <a:buChar char="•"/>
        <a:defRPr sz="2800" b="1" kern="1200">
          <a:solidFill>
            <a:schemeClr val="tx2"/>
          </a:solidFill>
          <a:latin typeface="+mn-lt"/>
          <a:ea typeface="+mn-ea"/>
          <a:cs typeface="+mn-cs"/>
        </a:defRPr>
      </a:lvl1pPr>
      <a:lvl2pPr marL="657225" indent="-246063" algn="l" rtl="0" eaLnBrk="0" fontAlgn="base" hangingPunct="0">
        <a:spcBef>
          <a:spcPts val="300"/>
        </a:spcBef>
        <a:spcAft>
          <a:spcPct val="0"/>
        </a:spcAft>
        <a:buClr>
          <a:srgbClr val="00B050"/>
        </a:buClr>
        <a:buSzPct val="50000"/>
        <a:buFont typeface="Wingdings" pitchFamily="2" charset="2"/>
        <a:buChar char="q"/>
        <a:defRPr sz="2600" b="1" kern="1200">
          <a:solidFill>
            <a:srgbClr val="00B050"/>
          </a:solidFill>
          <a:latin typeface="+mn-lt"/>
          <a:ea typeface="+mn-ea"/>
          <a:cs typeface="+mn-cs"/>
        </a:defRPr>
      </a:lvl2pPr>
      <a:lvl3pPr marL="922338" indent="-219075" algn="l" rtl="0" eaLnBrk="0" fontAlgn="base" hangingPunct="0">
        <a:spcBef>
          <a:spcPts val="300"/>
        </a:spcBef>
        <a:spcAft>
          <a:spcPct val="0"/>
        </a:spcAft>
        <a:buClr>
          <a:schemeClr val="tx2"/>
        </a:buClr>
        <a:buFont typeface="Wingdings" pitchFamily="2" charset="2"/>
        <a:buChar char="§"/>
        <a:defRPr sz="2400" b="1" kern="1200">
          <a:solidFill>
            <a:schemeClr val="tx2"/>
          </a:solidFill>
          <a:latin typeface="+mn-lt"/>
          <a:ea typeface="+mn-ea"/>
          <a:cs typeface="+mn-cs"/>
        </a:defRPr>
      </a:lvl3pPr>
      <a:lvl4pPr marL="1179513" indent="-200025" algn="l" rtl="0" eaLnBrk="0" fontAlgn="base" hangingPunct="0">
        <a:spcBef>
          <a:spcPts val="300"/>
        </a:spcBef>
        <a:spcAft>
          <a:spcPct val="0"/>
        </a:spcAft>
        <a:buClr>
          <a:srgbClr val="E36C09"/>
        </a:buClr>
        <a:buFont typeface="Wingdings 2" pitchFamily="18" charset="2"/>
        <a:buChar char=""/>
        <a:defRPr sz="2200" b="1" kern="1200">
          <a:solidFill>
            <a:srgbClr val="E36C09"/>
          </a:solidFill>
          <a:latin typeface="+mn-lt"/>
          <a:ea typeface="+mn-ea"/>
          <a:cs typeface="+mn-cs"/>
        </a:defRPr>
      </a:lvl4pPr>
      <a:lvl5pPr marL="1389063" indent="-182563" algn="l" rtl="0" eaLnBrk="0" fontAlgn="base" hangingPunct="0">
        <a:spcBef>
          <a:spcPts val="300"/>
        </a:spcBef>
        <a:spcAft>
          <a:spcPct val="0"/>
        </a:spcAft>
        <a:buClr>
          <a:schemeClr val="tx2"/>
        </a:buClr>
        <a:buFont typeface="Georgia" pitchFamily="18" charset="0"/>
        <a:buChar char="▫"/>
        <a:defRPr sz="2000" b="1"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Placeholder 1"/>
          <p:cNvSpPr>
            <a:spLocks noGrp="1"/>
          </p:cNvSpPr>
          <p:nvPr>
            <p:ph type="title"/>
          </p:nvPr>
        </p:nvSpPr>
        <p:spPr>
          <a:xfrm>
            <a:off x="0" y="182563"/>
            <a:ext cx="9144000" cy="1111250"/>
          </a:xfrm>
          <a:prstGeom prst="rect">
            <a:avLst/>
          </a:prstGeom>
        </p:spPr>
        <p:txBody>
          <a:bodyPr vert="horz" lIns="91440" tIns="45720" rIns="91440" bIns="45720" rtlCol="0" anchor="ctr">
            <a:normAutofit/>
          </a:bodyPr>
          <a:lstStyle/>
          <a:p>
            <a:r>
              <a:rPr lang="en-US" dirty="0" smtClean="0"/>
              <a:t>   Click to edit Master title style</a:t>
            </a:r>
            <a:endParaRPr lang="en-US" dirty="0"/>
          </a:p>
        </p:txBody>
      </p:sp>
      <p:sp>
        <p:nvSpPr>
          <p:cNvPr id="16389" name="Text Placeholder 2"/>
          <p:cNvSpPr>
            <a:spLocks noGrp="1"/>
          </p:cNvSpPr>
          <p:nvPr>
            <p:ph type="body" idx="1"/>
          </p:nvPr>
        </p:nvSpPr>
        <p:spPr bwMode="auto">
          <a:xfrm>
            <a:off x="152400" y="1600200"/>
            <a:ext cx="853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359E"/>
                </a:solidFill>
                <a:cs typeface="+mn-cs"/>
              </a:defRPr>
            </a:lvl1pPr>
          </a:lstStyle>
          <a:p>
            <a:pPr>
              <a:defRPr/>
            </a:pPr>
            <a:fld id="{CEC6EFF9-D74A-4441-B5A3-02C4F4352FDA}" type="datetime1">
              <a:rPr lang="en-US"/>
              <a:pPr>
                <a:defRPr/>
              </a:pPr>
              <a:t>11/12/2013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359E"/>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359E"/>
                </a:solidFill>
                <a:cs typeface="+mn-cs"/>
              </a:defRPr>
            </a:lvl1pPr>
          </a:lstStyle>
          <a:p>
            <a:pPr>
              <a:defRPr/>
            </a:pPr>
            <a:fld id="{8D1E6606-82DB-409E-BB90-828201761BF6}" type="slidenum">
              <a:rPr lang="en-US"/>
              <a:pPr>
                <a:defRPr/>
              </a:pPr>
              <a:t>‹#›</a:t>
            </a:fld>
            <a:endParaRPr lang="en-US" dirty="0"/>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77" r:id="rId1"/>
  </p:sldLayoutIdLst>
  <p:hf hdr="0" ftr="0" dt="0"/>
  <p:txStyles>
    <p:titleStyle>
      <a:lvl1pPr algn="l" rtl="0" eaLnBrk="0" fontAlgn="base" hangingPunct="0">
        <a:spcBef>
          <a:spcPct val="0"/>
        </a:spcBef>
        <a:spcAft>
          <a:spcPct val="0"/>
        </a:spcAft>
        <a:defRPr sz="4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l" rtl="0" eaLnBrk="0" fontAlgn="base" hangingPunct="0">
        <a:spcBef>
          <a:spcPct val="0"/>
        </a:spcBef>
        <a:spcAft>
          <a:spcPct val="0"/>
        </a:spcAft>
        <a:defRPr sz="4400">
          <a:solidFill>
            <a:srgbClr val="FFFFFF"/>
          </a:solidFill>
          <a:latin typeface="Arial" charset="0"/>
        </a:defRPr>
      </a:lvl2pPr>
      <a:lvl3pPr algn="l" rtl="0" eaLnBrk="0" fontAlgn="base" hangingPunct="0">
        <a:spcBef>
          <a:spcPct val="0"/>
        </a:spcBef>
        <a:spcAft>
          <a:spcPct val="0"/>
        </a:spcAft>
        <a:defRPr sz="4400">
          <a:solidFill>
            <a:srgbClr val="FFFFFF"/>
          </a:solidFill>
          <a:latin typeface="Arial" charset="0"/>
        </a:defRPr>
      </a:lvl3pPr>
      <a:lvl4pPr algn="l" rtl="0" eaLnBrk="0" fontAlgn="base" hangingPunct="0">
        <a:spcBef>
          <a:spcPct val="0"/>
        </a:spcBef>
        <a:spcAft>
          <a:spcPct val="0"/>
        </a:spcAft>
        <a:defRPr sz="4400">
          <a:solidFill>
            <a:srgbClr val="FFFFFF"/>
          </a:solidFill>
          <a:latin typeface="Arial" charset="0"/>
        </a:defRPr>
      </a:lvl4pPr>
      <a:lvl5pPr algn="l" rtl="0" eaLnBrk="0" fontAlgn="base" hangingPunct="0">
        <a:spcBef>
          <a:spcPct val="0"/>
        </a:spcBef>
        <a:spcAft>
          <a:spcPct val="0"/>
        </a:spcAft>
        <a:defRPr sz="4400">
          <a:solidFill>
            <a:srgbClr val="FFFFFF"/>
          </a:solidFill>
          <a:latin typeface="Arial" charset="0"/>
        </a:defRPr>
      </a:lvl5pPr>
      <a:lvl6pPr marL="457200" algn="l" rtl="0" fontAlgn="base">
        <a:spcBef>
          <a:spcPct val="0"/>
        </a:spcBef>
        <a:spcAft>
          <a:spcPct val="0"/>
        </a:spcAft>
        <a:defRPr sz="4400">
          <a:solidFill>
            <a:srgbClr val="FFFFFF"/>
          </a:solidFill>
          <a:latin typeface="Arial" charset="0"/>
        </a:defRPr>
      </a:lvl6pPr>
      <a:lvl7pPr marL="914400" algn="l" rtl="0" fontAlgn="base">
        <a:spcBef>
          <a:spcPct val="0"/>
        </a:spcBef>
        <a:spcAft>
          <a:spcPct val="0"/>
        </a:spcAft>
        <a:defRPr sz="4400">
          <a:solidFill>
            <a:srgbClr val="FFFFFF"/>
          </a:solidFill>
          <a:latin typeface="Arial" charset="0"/>
        </a:defRPr>
      </a:lvl7pPr>
      <a:lvl8pPr marL="1371600" algn="l" rtl="0" fontAlgn="base">
        <a:spcBef>
          <a:spcPct val="0"/>
        </a:spcBef>
        <a:spcAft>
          <a:spcPct val="0"/>
        </a:spcAft>
        <a:defRPr sz="4400">
          <a:solidFill>
            <a:srgbClr val="FFFFFF"/>
          </a:solidFill>
          <a:latin typeface="Arial" charset="0"/>
        </a:defRPr>
      </a:lvl8pPr>
      <a:lvl9pPr marL="1828800" algn="l" rtl="0" fontAlgn="base">
        <a:spcBef>
          <a:spcPct val="0"/>
        </a:spcBef>
        <a:spcAft>
          <a:spcPct val="0"/>
        </a:spcAft>
        <a:defRPr sz="4400">
          <a:solidFill>
            <a:srgbClr val="FFFFFF"/>
          </a:solidFill>
          <a:latin typeface="Arial"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600" b="1"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itchFamily="2" charset="2"/>
        <a:buChar char="§"/>
        <a:defRPr sz="2000" b="1" kern="1200">
          <a:solidFill>
            <a:schemeClr val="tx2"/>
          </a:solidFill>
          <a:latin typeface="+mn-lt"/>
          <a:ea typeface="+mn-ea"/>
          <a:cs typeface="+mn-cs"/>
        </a:defRPr>
      </a:lvl3pPr>
      <a:lvl4pPr marL="1600200" indent="-228600" algn="l" rtl="0" eaLnBrk="0" fontAlgn="base" hangingPunct="0">
        <a:spcBef>
          <a:spcPct val="20000"/>
        </a:spcBef>
        <a:spcAft>
          <a:spcPct val="0"/>
        </a:spcAft>
        <a:buClr>
          <a:srgbClr val="E36C09"/>
        </a:buClr>
        <a:buFont typeface="Arial" charset="0"/>
        <a:buChar char="•"/>
        <a:defRPr sz="2000" b="1" kern="1200">
          <a:solidFill>
            <a:srgbClr val="E36C09"/>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pitchFamily="2" charset="2"/>
        <a:buChar char="q"/>
        <a:defRPr b="1" kern="120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457200" y="182563"/>
            <a:ext cx="8229600" cy="1111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205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cs typeface="+mn-cs"/>
              </a:defRPr>
            </a:lvl1pPr>
          </a:lstStyle>
          <a:p>
            <a:pPr>
              <a:defRPr/>
            </a:pPr>
            <a:fld id="{916A05DF-F2DC-4CC0-B260-8AB40604316A}" type="datetimeFigureOut">
              <a:rPr lang="en-US"/>
              <a:pPr>
                <a:defRPr/>
              </a:pPr>
              <a:t>11/12/2013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cs typeface="+mn-cs"/>
              </a:defRPr>
            </a:lvl1pPr>
          </a:lstStyle>
          <a:p>
            <a:pPr>
              <a:defRPr/>
            </a:pPr>
            <a:fld id="{3CE0D863-3266-4F02-B05F-B54C8D7B832E}" type="slidenum">
              <a:rPr lang="en-US"/>
              <a:pPr>
                <a:defRPr/>
              </a:pPr>
              <a:t>‹#›</a:t>
            </a:fld>
            <a:endParaRPr lang="en-US"/>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58" name="Picture 9" descr="OPERA bottom borde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Lst>
  <p:transition spd="med">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5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eaLnBrk="0" fontAlgn="base" hangingPunct="0">
        <a:spcBef>
          <a:spcPct val="0"/>
        </a:spcBef>
        <a:spcAft>
          <a:spcPct val="0"/>
        </a:spcAft>
        <a:defRPr sz="5400">
          <a:solidFill>
            <a:srgbClr val="FFFFFF"/>
          </a:solidFill>
          <a:latin typeface="Bodoni MT Condensed" pitchFamily="18" charset="0"/>
        </a:defRPr>
      </a:lvl2pPr>
      <a:lvl3pPr algn="ctr" rtl="0" eaLnBrk="0" fontAlgn="base" hangingPunct="0">
        <a:spcBef>
          <a:spcPct val="0"/>
        </a:spcBef>
        <a:spcAft>
          <a:spcPct val="0"/>
        </a:spcAft>
        <a:defRPr sz="5400">
          <a:solidFill>
            <a:srgbClr val="FFFFFF"/>
          </a:solidFill>
          <a:latin typeface="Bodoni MT Condensed" pitchFamily="18" charset="0"/>
        </a:defRPr>
      </a:lvl3pPr>
      <a:lvl4pPr algn="ctr" rtl="0" eaLnBrk="0" fontAlgn="base" hangingPunct="0">
        <a:spcBef>
          <a:spcPct val="0"/>
        </a:spcBef>
        <a:spcAft>
          <a:spcPct val="0"/>
        </a:spcAft>
        <a:defRPr sz="5400">
          <a:solidFill>
            <a:srgbClr val="FFFFFF"/>
          </a:solidFill>
          <a:latin typeface="Bodoni MT Condensed" pitchFamily="18" charset="0"/>
        </a:defRPr>
      </a:lvl4pPr>
      <a:lvl5pPr algn="ctr" rtl="0" eaLnBrk="0" fontAlgn="base" hangingPunct="0">
        <a:spcBef>
          <a:spcPct val="0"/>
        </a:spcBef>
        <a:spcAft>
          <a:spcPct val="0"/>
        </a:spcAft>
        <a:defRPr sz="5400">
          <a:solidFill>
            <a:srgbClr val="FFFFFF"/>
          </a:solidFill>
          <a:latin typeface="Bodoni MT Condensed" pitchFamily="18" charset="0"/>
        </a:defRPr>
      </a:lvl5pPr>
      <a:lvl6pPr marL="457200" algn="ctr" rtl="0" fontAlgn="base">
        <a:spcBef>
          <a:spcPct val="0"/>
        </a:spcBef>
        <a:spcAft>
          <a:spcPct val="0"/>
        </a:spcAft>
        <a:defRPr sz="5400">
          <a:solidFill>
            <a:srgbClr val="FFFFFF"/>
          </a:solidFill>
          <a:latin typeface="Bodoni MT Condensed" pitchFamily="18" charset="0"/>
        </a:defRPr>
      </a:lvl6pPr>
      <a:lvl7pPr marL="914400" algn="ctr" rtl="0" fontAlgn="base">
        <a:spcBef>
          <a:spcPct val="0"/>
        </a:spcBef>
        <a:spcAft>
          <a:spcPct val="0"/>
        </a:spcAft>
        <a:defRPr sz="5400">
          <a:solidFill>
            <a:srgbClr val="FFFFFF"/>
          </a:solidFill>
          <a:latin typeface="Bodoni MT Condensed" pitchFamily="18" charset="0"/>
        </a:defRPr>
      </a:lvl7pPr>
      <a:lvl8pPr marL="1371600" algn="ctr" rtl="0" fontAlgn="base">
        <a:spcBef>
          <a:spcPct val="0"/>
        </a:spcBef>
        <a:spcAft>
          <a:spcPct val="0"/>
        </a:spcAft>
        <a:defRPr sz="5400">
          <a:solidFill>
            <a:srgbClr val="FFFFFF"/>
          </a:solidFill>
          <a:latin typeface="Bodoni MT Condensed" pitchFamily="18" charset="0"/>
        </a:defRPr>
      </a:lvl8pPr>
      <a:lvl9pPr marL="1828800" algn="ctr" rtl="0" fontAlgn="base">
        <a:spcBef>
          <a:spcPct val="0"/>
        </a:spcBef>
        <a:spcAft>
          <a:spcPct val="0"/>
        </a:spcAft>
        <a:defRPr sz="5400">
          <a:solidFill>
            <a:srgbClr val="FFFFFF"/>
          </a:solidFill>
          <a:latin typeface="Bodoni MT Condensed" pitchFamily="18"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800" b="1" kern="1200">
          <a:solidFill>
            <a:schemeClr val="tx2"/>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CBCBFF"/>
        </a:buClr>
        <a:buFont typeface="Arial" charset="0"/>
        <a:buChar char="•"/>
        <a:defRPr b="1" kern="1200">
          <a:solidFill>
            <a:schemeClr val="tx2"/>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E36C09"/>
        </a:buClr>
        <a:buFont typeface="Arial" charset="0"/>
        <a:buChar char="•"/>
        <a:defRPr sz="1600" b="1" kern="1200">
          <a:solidFill>
            <a:srgbClr val="E46C0A"/>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4BACC6"/>
        </a:buClr>
        <a:buFont typeface="Arial" charset="0"/>
        <a:buChar char="•"/>
        <a:defRPr sz="14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081" name="Title Placeholder 21"/>
          <p:cNvSpPr>
            <a:spLocks noGrp="1"/>
          </p:cNvSpPr>
          <p:nvPr>
            <p:ph type="title"/>
          </p:nvPr>
        </p:nvSpPr>
        <p:spPr bwMode="auto">
          <a:xfrm>
            <a:off x="1524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82" name="Text Placeholder 12"/>
          <p:cNvSpPr>
            <a:spLocks noGrp="1"/>
          </p:cNvSpPr>
          <p:nvPr>
            <p:ph type="body" idx="1"/>
          </p:nvPr>
        </p:nvSpPr>
        <p:spPr bwMode="auto">
          <a:xfrm>
            <a:off x="228600" y="13716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83" name="Picture 9" descr="OER 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351588"/>
            <a:ext cx="407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63" r:id="rId1"/>
  </p:sldLayoutIdLst>
  <p:hf hdr="0" ftr="0" dt="0"/>
  <p:txStyles>
    <p:title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chemeClr val="tx2"/>
        </a:buClr>
        <a:buFont typeface="Georgia" pitchFamily="18" charset="0"/>
        <a:buChar char="•"/>
        <a:defRPr sz="2800" b="1" kern="1200">
          <a:solidFill>
            <a:schemeClr val="tx2"/>
          </a:solidFill>
          <a:latin typeface="+mn-lt"/>
          <a:ea typeface="+mn-ea"/>
          <a:cs typeface="+mn-cs"/>
        </a:defRPr>
      </a:lvl1pPr>
      <a:lvl2pPr marL="657225" indent="-246063" algn="l" rtl="0" eaLnBrk="0" fontAlgn="base" hangingPunct="0">
        <a:spcBef>
          <a:spcPts val="300"/>
        </a:spcBef>
        <a:spcAft>
          <a:spcPct val="0"/>
        </a:spcAft>
        <a:buClr>
          <a:srgbClr val="00B050"/>
        </a:buClr>
        <a:buSzPct val="50000"/>
        <a:buFont typeface="Wingdings" pitchFamily="2" charset="2"/>
        <a:buChar char="q"/>
        <a:defRPr sz="2600" b="1" kern="1200">
          <a:solidFill>
            <a:srgbClr val="00B050"/>
          </a:solidFill>
          <a:latin typeface="+mn-lt"/>
          <a:ea typeface="+mn-ea"/>
          <a:cs typeface="+mn-cs"/>
        </a:defRPr>
      </a:lvl2pPr>
      <a:lvl3pPr marL="922338" indent="-219075" algn="l" rtl="0" eaLnBrk="0" fontAlgn="base" hangingPunct="0">
        <a:spcBef>
          <a:spcPts val="300"/>
        </a:spcBef>
        <a:spcAft>
          <a:spcPct val="0"/>
        </a:spcAft>
        <a:buClr>
          <a:schemeClr val="tx2"/>
        </a:buClr>
        <a:buFont typeface="Wingdings" pitchFamily="2" charset="2"/>
        <a:buChar char="§"/>
        <a:defRPr sz="2400" b="1" kern="1200">
          <a:solidFill>
            <a:schemeClr val="tx2"/>
          </a:solidFill>
          <a:latin typeface="+mn-lt"/>
          <a:ea typeface="+mn-ea"/>
          <a:cs typeface="+mn-cs"/>
        </a:defRPr>
      </a:lvl3pPr>
      <a:lvl4pPr marL="1179513" indent="-200025" algn="l" rtl="0" eaLnBrk="0" fontAlgn="base" hangingPunct="0">
        <a:spcBef>
          <a:spcPts val="300"/>
        </a:spcBef>
        <a:spcAft>
          <a:spcPct val="0"/>
        </a:spcAft>
        <a:buClr>
          <a:srgbClr val="E36C09"/>
        </a:buClr>
        <a:buFont typeface="Wingdings 2" pitchFamily="18" charset="2"/>
        <a:buChar char=""/>
        <a:defRPr sz="2200" b="1" kern="1200">
          <a:solidFill>
            <a:srgbClr val="E36C09"/>
          </a:solidFill>
          <a:latin typeface="+mn-lt"/>
          <a:ea typeface="+mn-ea"/>
          <a:cs typeface="+mn-cs"/>
        </a:defRPr>
      </a:lvl4pPr>
      <a:lvl5pPr marL="1389063" indent="-182563" algn="l" rtl="0" eaLnBrk="0" fontAlgn="base" hangingPunct="0">
        <a:spcBef>
          <a:spcPts val="300"/>
        </a:spcBef>
        <a:spcAft>
          <a:spcPct val="0"/>
        </a:spcAft>
        <a:buClr>
          <a:schemeClr val="tx2"/>
        </a:buClr>
        <a:buFont typeface="Georgia" pitchFamily="18" charset="0"/>
        <a:buChar char="▫"/>
        <a:defRPr sz="2000" b="1"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Placeholder 1"/>
          <p:cNvSpPr>
            <a:spLocks noGrp="1"/>
          </p:cNvSpPr>
          <p:nvPr>
            <p:ph type="title"/>
          </p:nvPr>
        </p:nvSpPr>
        <p:spPr>
          <a:xfrm>
            <a:off x="0" y="182563"/>
            <a:ext cx="9144000" cy="1111250"/>
          </a:xfrm>
          <a:prstGeom prst="rect">
            <a:avLst/>
          </a:prstGeom>
        </p:spPr>
        <p:txBody>
          <a:bodyPr vert="horz" lIns="91440" tIns="45720" rIns="91440" bIns="45720" rtlCol="0" anchor="ctr">
            <a:normAutofit/>
          </a:bodyPr>
          <a:lstStyle/>
          <a:p>
            <a:r>
              <a:rPr lang="en-US" dirty="0" smtClean="0"/>
              <a:t>   Click to edit Master title style</a:t>
            </a:r>
            <a:endParaRPr lang="en-US" dirty="0"/>
          </a:p>
        </p:txBody>
      </p:sp>
      <p:sp>
        <p:nvSpPr>
          <p:cNvPr id="4101" name="Text Placeholder 2"/>
          <p:cNvSpPr>
            <a:spLocks noGrp="1"/>
          </p:cNvSpPr>
          <p:nvPr>
            <p:ph type="body" idx="1"/>
          </p:nvPr>
        </p:nvSpPr>
        <p:spPr bwMode="auto">
          <a:xfrm>
            <a:off x="152400" y="1600200"/>
            <a:ext cx="853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359E"/>
                </a:solidFill>
                <a:cs typeface="+mn-cs"/>
              </a:defRPr>
            </a:lvl1pPr>
          </a:lstStyle>
          <a:p>
            <a:pPr>
              <a:defRPr/>
            </a:pPr>
            <a:fld id="{CEC6EFF9-D74A-4441-B5A3-02C4F4352FDA}" type="datetime1">
              <a:rPr lang="en-US"/>
              <a:pPr>
                <a:defRPr/>
              </a:pPr>
              <a:t>11/12/2013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359E"/>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359E"/>
                </a:solidFill>
                <a:cs typeface="+mn-cs"/>
              </a:defRPr>
            </a:lvl1pPr>
          </a:lstStyle>
          <a:p>
            <a:pPr>
              <a:defRPr/>
            </a:pPr>
            <a:fld id="{F5B46F54-F25D-410E-8AEA-22330AACA8E7}" type="slidenum">
              <a:rPr lang="en-US"/>
              <a:pPr>
                <a:defRPr/>
              </a:pPr>
              <a:t>‹#›</a:t>
            </a:fld>
            <a:endParaRPr lang="en-US" dirty="0"/>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64" r:id="rId1"/>
  </p:sldLayoutIdLst>
  <p:hf hdr="0" ftr="0" dt="0"/>
  <p:txStyles>
    <p:titleStyle>
      <a:lvl1pPr algn="l" rtl="0" eaLnBrk="0" fontAlgn="base" hangingPunct="0">
        <a:spcBef>
          <a:spcPct val="0"/>
        </a:spcBef>
        <a:spcAft>
          <a:spcPct val="0"/>
        </a:spcAft>
        <a:defRPr sz="4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l" rtl="0" eaLnBrk="0" fontAlgn="base" hangingPunct="0">
        <a:spcBef>
          <a:spcPct val="0"/>
        </a:spcBef>
        <a:spcAft>
          <a:spcPct val="0"/>
        </a:spcAft>
        <a:defRPr sz="4400">
          <a:solidFill>
            <a:srgbClr val="FFFFFF"/>
          </a:solidFill>
          <a:latin typeface="Arial" charset="0"/>
        </a:defRPr>
      </a:lvl2pPr>
      <a:lvl3pPr algn="l" rtl="0" eaLnBrk="0" fontAlgn="base" hangingPunct="0">
        <a:spcBef>
          <a:spcPct val="0"/>
        </a:spcBef>
        <a:spcAft>
          <a:spcPct val="0"/>
        </a:spcAft>
        <a:defRPr sz="4400">
          <a:solidFill>
            <a:srgbClr val="FFFFFF"/>
          </a:solidFill>
          <a:latin typeface="Arial" charset="0"/>
        </a:defRPr>
      </a:lvl3pPr>
      <a:lvl4pPr algn="l" rtl="0" eaLnBrk="0" fontAlgn="base" hangingPunct="0">
        <a:spcBef>
          <a:spcPct val="0"/>
        </a:spcBef>
        <a:spcAft>
          <a:spcPct val="0"/>
        </a:spcAft>
        <a:defRPr sz="4400">
          <a:solidFill>
            <a:srgbClr val="FFFFFF"/>
          </a:solidFill>
          <a:latin typeface="Arial" charset="0"/>
        </a:defRPr>
      </a:lvl4pPr>
      <a:lvl5pPr algn="l" rtl="0" eaLnBrk="0" fontAlgn="base" hangingPunct="0">
        <a:spcBef>
          <a:spcPct val="0"/>
        </a:spcBef>
        <a:spcAft>
          <a:spcPct val="0"/>
        </a:spcAft>
        <a:defRPr sz="4400">
          <a:solidFill>
            <a:srgbClr val="FFFFFF"/>
          </a:solidFill>
          <a:latin typeface="Arial" charset="0"/>
        </a:defRPr>
      </a:lvl5pPr>
      <a:lvl6pPr marL="457200" algn="l" rtl="0" fontAlgn="base">
        <a:spcBef>
          <a:spcPct val="0"/>
        </a:spcBef>
        <a:spcAft>
          <a:spcPct val="0"/>
        </a:spcAft>
        <a:defRPr sz="4400">
          <a:solidFill>
            <a:srgbClr val="FFFFFF"/>
          </a:solidFill>
          <a:latin typeface="Arial" charset="0"/>
        </a:defRPr>
      </a:lvl6pPr>
      <a:lvl7pPr marL="914400" algn="l" rtl="0" fontAlgn="base">
        <a:spcBef>
          <a:spcPct val="0"/>
        </a:spcBef>
        <a:spcAft>
          <a:spcPct val="0"/>
        </a:spcAft>
        <a:defRPr sz="4400">
          <a:solidFill>
            <a:srgbClr val="FFFFFF"/>
          </a:solidFill>
          <a:latin typeface="Arial" charset="0"/>
        </a:defRPr>
      </a:lvl7pPr>
      <a:lvl8pPr marL="1371600" algn="l" rtl="0" fontAlgn="base">
        <a:spcBef>
          <a:spcPct val="0"/>
        </a:spcBef>
        <a:spcAft>
          <a:spcPct val="0"/>
        </a:spcAft>
        <a:defRPr sz="4400">
          <a:solidFill>
            <a:srgbClr val="FFFFFF"/>
          </a:solidFill>
          <a:latin typeface="Arial" charset="0"/>
        </a:defRPr>
      </a:lvl8pPr>
      <a:lvl9pPr marL="1828800" algn="l" rtl="0" fontAlgn="base">
        <a:spcBef>
          <a:spcPct val="0"/>
        </a:spcBef>
        <a:spcAft>
          <a:spcPct val="0"/>
        </a:spcAft>
        <a:defRPr sz="4400">
          <a:solidFill>
            <a:srgbClr val="FFFFFF"/>
          </a:solidFill>
          <a:latin typeface="Arial"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600" b="1"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itchFamily="2" charset="2"/>
        <a:buChar char="§"/>
        <a:defRPr sz="2000" b="1" kern="1200">
          <a:solidFill>
            <a:schemeClr val="tx2"/>
          </a:solidFill>
          <a:latin typeface="+mn-lt"/>
          <a:ea typeface="+mn-ea"/>
          <a:cs typeface="+mn-cs"/>
        </a:defRPr>
      </a:lvl3pPr>
      <a:lvl4pPr marL="1600200" indent="-228600" algn="l" rtl="0" eaLnBrk="0" fontAlgn="base" hangingPunct="0">
        <a:spcBef>
          <a:spcPct val="20000"/>
        </a:spcBef>
        <a:spcAft>
          <a:spcPct val="0"/>
        </a:spcAft>
        <a:buClr>
          <a:srgbClr val="E36C09"/>
        </a:buClr>
        <a:buFont typeface="Arial" charset="0"/>
        <a:buChar char="•"/>
        <a:defRPr sz="2000" b="1" kern="1200">
          <a:solidFill>
            <a:srgbClr val="E36C09"/>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pitchFamily="2" charset="2"/>
        <a:buChar char="q"/>
        <a:defRPr b="1" kern="120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457200" y="182563"/>
            <a:ext cx="8229600" cy="1111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12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cs typeface="+mn-cs"/>
              </a:defRPr>
            </a:lvl1pPr>
          </a:lstStyle>
          <a:p>
            <a:pPr>
              <a:defRPr/>
            </a:pPr>
            <a:fld id="{C0912AD3-2942-4917-93EC-7BC52CBCF7D0}" type="datetimeFigureOut">
              <a:rPr lang="en-US"/>
              <a:pPr>
                <a:defRPr/>
              </a:pPr>
              <a:t>11/12/2013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cs typeface="+mn-cs"/>
              </a:defRPr>
            </a:lvl1pPr>
          </a:lstStyle>
          <a:p>
            <a:pPr>
              <a:defRPr/>
            </a:pPr>
            <a:fld id="{4DA38E3E-BCBE-4188-86D1-11684D965048}" type="slidenum">
              <a:rPr lang="en-US"/>
              <a:pPr>
                <a:defRPr/>
              </a:pPr>
              <a:t>‹#›</a:t>
            </a:fld>
            <a:endParaRPr lang="en-US"/>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30" name="Picture 9" descr="OPERA bottom borde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Lst>
  <p:transition spd="med">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5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eaLnBrk="0" fontAlgn="base" hangingPunct="0">
        <a:spcBef>
          <a:spcPct val="0"/>
        </a:spcBef>
        <a:spcAft>
          <a:spcPct val="0"/>
        </a:spcAft>
        <a:defRPr sz="5400">
          <a:solidFill>
            <a:srgbClr val="FFFFFF"/>
          </a:solidFill>
          <a:latin typeface="Bodoni MT Condensed" pitchFamily="18" charset="0"/>
        </a:defRPr>
      </a:lvl2pPr>
      <a:lvl3pPr algn="ctr" rtl="0" eaLnBrk="0" fontAlgn="base" hangingPunct="0">
        <a:spcBef>
          <a:spcPct val="0"/>
        </a:spcBef>
        <a:spcAft>
          <a:spcPct val="0"/>
        </a:spcAft>
        <a:defRPr sz="5400">
          <a:solidFill>
            <a:srgbClr val="FFFFFF"/>
          </a:solidFill>
          <a:latin typeface="Bodoni MT Condensed" pitchFamily="18" charset="0"/>
        </a:defRPr>
      </a:lvl3pPr>
      <a:lvl4pPr algn="ctr" rtl="0" eaLnBrk="0" fontAlgn="base" hangingPunct="0">
        <a:spcBef>
          <a:spcPct val="0"/>
        </a:spcBef>
        <a:spcAft>
          <a:spcPct val="0"/>
        </a:spcAft>
        <a:defRPr sz="5400">
          <a:solidFill>
            <a:srgbClr val="FFFFFF"/>
          </a:solidFill>
          <a:latin typeface="Bodoni MT Condensed" pitchFamily="18" charset="0"/>
        </a:defRPr>
      </a:lvl4pPr>
      <a:lvl5pPr algn="ctr" rtl="0" eaLnBrk="0" fontAlgn="base" hangingPunct="0">
        <a:spcBef>
          <a:spcPct val="0"/>
        </a:spcBef>
        <a:spcAft>
          <a:spcPct val="0"/>
        </a:spcAft>
        <a:defRPr sz="5400">
          <a:solidFill>
            <a:srgbClr val="FFFFFF"/>
          </a:solidFill>
          <a:latin typeface="Bodoni MT Condensed" pitchFamily="18" charset="0"/>
        </a:defRPr>
      </a:lvl5pPr>
      <a:lvl6pPr marL="457200" algn="ctr" rtl="0" fontAlgn="base">
        <a:spcBef>
          <a:spcPct val="0"/>
        </a:spcBef>
        <a:spcAft>
          <a:spcPct val="0"/>
        </a:spcAft>
        <a:defRPr sz="5400">
          <a:solidFill>
            <a:srgbClr val="FFFFFF"/>
          </a:solidFill>
          <a:latin typeface="Bodoni MT Condensed" pitchFamily="18" charset="0"/>
        </a:defRPr>
      </a:lvl6pPr>
      <a:lvl7pPr marL="914400" algn="ctr" rtl="0" fontAlgn="base">
        <a:spcBef>
          <a:spcPct val="0"/>
        </a:spcBef>
        <a:spcAft>
          <a:spcPct val="0"/>
        </a:spcAft>
        <a:defRPr sz="5400">
          <a:solidFill>
            <a:srgbClr val="FFFFFF"/>
          </a:solidFill>
          <a:latin typeface="Bodoni MT Condensed" pitchFamily="18" charset="0"/>
        </a:defRPr>
      </a:lvl7pPr>
      <a:lvl8pPr marL="1371600" algn="ctr" rtl="0" fontAlgn="base">
        <a:spcBef>
          <a:spcPct val="0"/>
        </a:spcBef>
        <a:spcAft>
          <a:spcPct val="0"/>
        </a:spcAft>
        <a:defRPr sz="5400">
          <a:solidFill>
            <a:srgbClr val="FFFFFF"/>
          </a:solidFill>
          <a:latin typeface="Bodoni MT Condensed" pitchFamily="18" charset="0"/>
        </a:defRPr>
      </a:lvl8pPr>
      <a:lvl9pPr marL="1828800" algn="ctr" rtl="0" fontAlgn="base">
        <a:spcBef>
          <a:spcPct val="0"/>
        </a:spcBef>
        <a:spcAft>
          <a:spcPct val="0"/>
        </a:spcAft>
        <a:defRPr sz="5400">
          <a:solidFill>
            <a:srgbClr val="FFFFFF"/>
          </a:solidFill>
          <a:latin typeface="Bodoni MT Condensed" pitchFamily="18"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800" b="1" kern="1200">
          <a:solidFill>
            <a:schemeClr val="tx2"/>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CBCBFF"/>
        </a:buClr>
        <a:buFont typeface="Arial" charset="0"/>
        <a:buChar char="•"/>
        <a:defRPr b="1" kern="1200">
          <a:solidFill>
            <a:schemeClr val="tx2"/>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E36C09"/>
        </a:buClr>
        <a:buFont typeface="Arial" charset="0"/>
        <a:buChar char="•"/>
        <a:defRPr sz="1600" b="1" kern="1200">
          <a:solidFill>
            <a:srgbClr val="E46C0A"/>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4BACC6"/>
        </a:buClr>
        <a:buFont typeface="Arial" charset="0"/>
        <a:buChar char="•"/>
        <a:defRPr sz="14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153" name="Title Placeholder 21"/>
          <p:cNvSpPr>
            <a:spLocks noGrp="1"/>
          </p:cNvSpPr>
          <p:nvPr>
            <p:ph type="title"/>
          </p:nvPr>
        </p:nvSpPr>
        <p:spPr bwMode="auto">
          <a:xfrm>
            <a:off x="1524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4" name="Text Placeholder 12"/>
          <p:cNvSpPr>
            <a:spLocks noGrp="1"/>
          </p:cNvSpPr>
          <p:nvPr>
            <p:ph type="body" idx="1"/>
          </p:nvPr>
        </p:nvSpPr>
        <p:spPr bwMode="auto">
          <a:xfrm>
            <a:off x="228600" y="13716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6155" name="Picture 9" descr="OER 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351588"/>
            <a:ext cx="407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65" r:id="rId1"/>
  </p:sldLayoutIdLst>
  <p:hf hdr="0" ftr="0" dt="0"/>
  <p:txStyles>
    <p:title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chemeClr val="tx2"/>
        </a:buClr>
        <a:buFont typeface="Georgia" pitchFamily="18" charset="0"/>
        <a:buChar char="•"/>
        <a:defRPr sz="2800" b="1" kern="1200">
          <a:solidFill>
            <a:schemeClr val="tx2"/>
          </a:solidFill>
          <a:latin typeface="+mn-lt"/>
          <a:ea typeface="+mn-ea"/>
          <a:cs typeface="+mn-cs"/>
        </a:defRPr>
      </a:lvl1pPr>
      <a:lvl2pPr marL="657225" indent="-246063" algn="l" rtl="0" eaLnBrk="0" fontAlgn="base" hangingPunct="0">
        <a:spcBef>
          <a:spcPts val="300"/>
        </a:spcBef>
        <a:spcAft>
          <a:spcPct val="0"/>
        </a:spcAft>
        <a:buClr>
          <a:srgbClr val="00B050"/>
        </a:buClr>
        <a:buSzPct val="50000"/>
        <a:buFont typeface="Wingdings" pitchFamily="2" charset="2"/>
        <a:buChar char="q"/>
        <a:defRPr sz="2600" b="1" kern="1200">
          <a:solidFill>
            <a:srgbClr val="00B050"/>
          </a:solidFill>
          <a:latin typeface="+mn-lt"/>
          <a:ea typeface="+mn-ea"/>
          <a:cs typeface="+mn-cs"/>
        </a:defRPr>
      </a:lvl2pPr>
      <a:lvl3pPr marL="922338" indent="-219075" algn="l" rtl="0" eaLnBrk="0" fontAlgn="base" hangingPunct="0">
        <a:spcBef>
          <a:spcPts val="300"/>
        </a:spcBef>
        <a:spcAft>
          <a:spcPct val="0"/>
        </a:spcAft>
        <a:buClr>
          <a:schemeClr val="tx2"/>
        </a:buClr>
        <a:buFont typeface="Wingdings" pitchFamily="2" charset="2"/>
        <a:buChar char="§"/>
        <a:defRPr sz="2400" b="1" kern="1200">
          <a:solidFill>
            <a:schemeClr val="tx2"/>
          </a:solidFill>
          <a:latin typeface="+mn-lt"/>
          <a:ea typeface="+mn-ea"/>
          <a:cs typeface="+mn-cs"/>
        </a:defRPr>
      </a:lvl3pPr>
      <a:lvl4pPr marL="1179513" indent="-200025" algn="l" rtl="0" eaLnBrk="0" fontAlgn="base" hangingPunct="0">
        <a:spcBef>
          <a:spcPts val="300"/>
        </a:spcBef>
        <a:spcAft>
          <a:spcPct val="0"/>
        </a:spcAft>
        <a:buClr>
          <a:srgbClr val="E36C09"/>
        </a:buClr>
        <a:buFont typeface="Wingdings 2" pitchFamily="18" charset="2"/>
        <a:buChar char=""/>
        <a:defRPr sz="2200" b="1" kern="1200">
          <a:solidFill>
            <a:srgbClr val="E36C09"/>
          </a:solidFill>
          <a:latin typeface="+mn-lt"/>
          <a:ea typeface="+mn-ea"/>
          <a:cs typeface="+mn-cs"/>
        </a:defRPr>
      </a:lvl4pPr>
      <a:lvl5pPr marL="1389063" indent="-182563" algn="l" rtl="0" eaLnBrk="0" fontAlgn="base" hangingPunct="0">
        <a:spcBef>
          <a:spcPts val="300"/>
        </a:spcBef>
        <a:spcAft>
          <a:spcPct val="0"/>
        </a:spcAft>
        <a:buClr>
          <a:schemeClr val="tx2"/>
        </a:buClr>
        <a:buFont typeface="Georgia" pitchFamily="18" charset="0"/>
        <a:buChar char="▫"/>
        <a:defRPr sz="2000" b="1"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Placeholder 1"/>
          <p:cNvSpPr>
            <a:spLocks noGrp="1"/>
          </p:cNvSpPr>
          <p:nvPr>
            <p:ph type="title"/>
          </p:nvPr>
        </p:nvSpPr>
        <p:spPr>
          <a:xfrm>
            <a:off x="0" y="182563"/>
            <a:ext cx="9144000" cy="1111250"/>
          </a:xfrm>
          <a:prstGeom prst="rect">
            <a:avLst/>
          </a:prstGeom>
        </p:spPr>
        <p:txBody>
          <a:bodyPr vert="horz" lIns="91440" tIns="45720" rIns="91440" bIns="45720" rtlCol="0" anchor="ctr">
            <a:normAutofit/>
          </a:bodyPr>
          <a:lstStyle/>
          <a:p>
            <a:r>
              <a:rPr lang="en-US" dirty="0" smtClean="0"/>
              <a:t>   Click to edit Master title style</a:t>
            </a:r>
            <a:endParaRPr lang="en-US" dirty="0"/>
          </a:p>
        </p:txBody>
      </p:sp>
      <p:sp>
        <p:nvSpPr>
          <p:cNvPr id="7173" name="Text Placeholder 2"/>
          <p:cNvSpPr>
            <a:spLocks noGrp="1"/>
          </p:cNvSpPr>
          <p:nvPr>
            <p:ph type="body" idx="1"/>
          </p:nvPr>
        </p:nvSpPr>
        <p:spPr bwMode="auto">
          <a:xfrm>
            <a:off x="152400" y="1600200"/>
            <a:ext cx="853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359E"/>
                </a:solidFill>
                <a:cs typeface="+mn-cs"/>
              </a:defRPr>
            </a:lvl1pPr>
          </a:lstStyle>
          <a:p>
            <a:pPr>
              <a:defRPr/>
            </a:pPr>
            <a:fld id="{CEC6EFF9-D74A-4441-B5A3-02C4F4352FDA}" type="datetime1">
              <a:rPr lang="en-US"/>
              <a:pPr>
                <a:defRPr/>
              </a:pPr>
              <a:t>11/12/2013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359E"/>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359E"/>
                </a:solidFill>
                <a:cs typeface="+mn-cs"/>
              </a:defRPr>
            </a:lvl1pPr>
          </a:lstStyle>
          <a:p>
            <a:pPr>
              <a:defRPr/>
            </a:pPr>
            <a:fld id="{9D73F9E5-DE6C-4E6B-A634-7E18705E7C1B}" type="slidenum">
              <a:rPr lang="en-US"/>
              <a:pPr>
                <a:defRPr/>
              </a:pPr>
              <a:t>‹#›</a:t>
            </a:fld>
            <a:endParaRPr lang="en-US" dirty="0"/>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66" r:id="rId1"/>
  </p:sldLayoutIdLst>
  <p:hf hdr="0" ftr="0" dt="0"/>
  <p:txStyles>
    <p:titleStyle>
      <a:lvl1pPr algn="l" rtl="0" eaLnBrk="0" fontAlgn="base" hangingPunct="0">
        <a:spcBef>
          <a:spcPct val="0"/>
        </a:spcBef>
        <a:spcAft>
          <a:spcPct val="0"/>
        </a:spcAft>
        <a:defRPr sz="4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l" rtl="0" eaLnBrk="0" fontAlgn="base" hangingPunct="0">
        <a:spcBef>
          <a:spcPct val="0"/>
        </a:spcBef>
        <a:spcAft>
          <a:spcPct val="0"/>
        </a:spcAft>
        <a:defRPr sz="4400">
          <a:solidFill>
            <a:srgbClr val="FFFFFF"/>
          </a:solidFill>
          <a:latin typeface="Arial" charset="0"/>
        </a:defRPr>
      </a:lvl2pPr>
      <a:lvl3pPr algn="l" rtl="0" eaLnBrk="0" fontAlgn="base" hangingPunct="0">
        <a:spcBef>
          <a:spcPct val="0"/>
        </a:spcBef>
        <a:spcAft>
          <a:spcPct val="0"/>
        </a:spcAft>
        <a:defRPr sz="4400">
          <a:solidFill>
            <a:srgbClr val="FFFFFF"/>
          </a:solidFill>
          <a:latin typeface="Arial" charset="0"/>
        </a:defRPr>
      </a:lvl3pPr>
      <a:lvl4pPr algn="l" rtl="0" eaLnBrk="0" fontAlgn="base" hangingPunct="0">
        <a:spcBef>
          <a:spcPct val="0"/>
        </a:spcBef>
        <a:spcAft>
          <a:spcPct val="0"/>
        </a:spcAft>
        <a:defRPr sz="4400">
          <a:solidFill>
            <a:srgbClr val="FFFFFF"/>
          </a:solidFill>
          <a:latin typeface="Arial" charset="0"/>
        </a:defRPr>
      </a:lvl4pPr>
      <a:lvl5pPr algn="l" rtl="0" eaLnBrk="0" fontAlgn="base" hangingPunct="0">
        <a:spcBef>
          <a:spcPct val="0"/>
        </a:spcBef>
        <a:spcAft>
          <a:spcPct val="0"/>
        </a:spcAft>
        <a:defRPr sz="4400">
          <a:solidFill>
            <a:srgbClr val="FFFFFF"/>
          </a:solidFill>
          <a:latin typeface="Arial" charset="0"/>
        </a:defRPr>
      </a:lvl5pPr>
      <a:lvl6pPr marL="457200" algn="l" rtl="0" fontAlgn="base">
        <a:spcBef>
          <a:spcPct val="0"/>
        </a:spcBef>
        <a:spcAft>
          <a:spcPct val="0"/>
        </a:spcAft>
        <a:defRPr sz="4400">
          <a:solidFill>
            <a:srgbClr val="FFFFFF"/>
          </a:solidFill>
          <a:latin typeface="Arial" charset="0"/>
        </a:defRPr>
      </a:lvl6pPr>
      <a:lvl7pPr marL="914400" algn="l" rtl="0" fontAlgn="base">
        <a:spcBef>
          <a:spcPct val="0"/>
        </a:spcBef>
        <a:spcAft>
          <a:spcPct val="0"/>
        </a:spcAft>
        <a:defRPr sz="4400">
          <a:solidFill>
            <a:srgbClr val="FFFFFF"/>
          </a:solidFill>
          <a:latin typeface="Arial" charset="0"/>
        </a:defRPr>
      </a:lvl7pPr>
      <a:lvl8pPr marL="1371600" algn="l" rtl="0" fontAlgn="base">
        <a:spcBef>
          <a:spcPct val="0"/>
        </a:spcBef>
        <a:spcAft>
          <a:spcPct val="0"/>
        </a:spcAft>
        <a:defRPr sz="4400">
          <a:solidFill>
            <a:srgbClr val="FFFFFF"/>
          </a:solidFill>
          <a:latin typeface="Arial" charset="0"/>
        </a:defRPr>
      </a:lvl8pPr>
      <a:lvl9pPr marL="1828800" algn="l" rtl="0" fontAlgn="base">
        <a:spcBef>
          <a:spcPct val="0"/>
        </a:spcBef>
        <a:spcAft>
          <a:spcPct val="0"/>
        </a:spcAft>
        <a:defRPr sz="4400">
          <a:solidFill>
            <a:srgbClr val="FFFFFF"/>
          </a:solidFill>
          <a:latin typeface="Arial"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600" b="1"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itchFamily="2" charset="2"/>
        <a:buChar char="§"/>
        <a:defRPr sz="2000" b="1" kern="1200">
          <a:solidFill>
            <a:schemeClr val="tx2"/>
          </a:solidFill>
          <a:latin typeface="+mn-lt"/>
          <a:ea typeface="+mn-ea"/>
          <a:cs typeface="+mn-cs"/>
        </a:defRPr>
      </a:lvl3pPr>
      <a:lvl4pPr marL="1600200" indent="-228600" algn="l" rtl="0" eaLnBrk="0" fontAlgn="base" hangingPunct="0">
        <a:spcBef>
          <a:spcPct val="20000"/>
        </a:spcBef>
        <a:spcAft>
          <a:spcPct val="0"/>
        </a:spcAft>
        <a:buClr>
          <a:srgbClr val="E36C09"/>
        </a:buClr>
        <a:buFont typeface="Arial" charset="0"/>
        <a:buChar char="•"/>
        <a:defRPr sz="2000" b="1" kern="1200">
          <a:solidFill>
            <a:srgbClr val="E36C09"/>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pitchFamily="2" charset="2"/>
        <a:buChar char="q"/>
        <a:defRPr b="1" kern="120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457200" y="182563"/>
            <a:ext cx="8229600" cy="1111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819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cs typeface="+mn-cs"/>
              </a:defRPr>
            </a:lvl1pPr>
          </a:lstStyle>
          <a:p>
            <a:pPr>
              <a:defRPr/>
            </a:pPr>
            <a:fld id="{0A27221E-781E-434C-B318-05507068186E}" type="datetimeFigureOut">
              <a:rPr lang="en-US"/>
              <a:pPr>
                <a:defRPr/>
              </a:pPr>
              <a:t>11/12/2013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cs typeface="+mn-cs"/>
              </a:defRPr>
            </a:lvl1pPr>
          </a:lstStyle>
          <a:p>
            <a:pPr>
              <a:defRPr/>
            </a:pPr>
            <a:fld id="{912D982A-3A43-40D3-A1E9-C8856FB4523B}" type="slidenum">
              <a:rPr lang="en-US"/>
              <a:pPr>
                <a:defRPr/>
              </a:pPr>
              <a:t>‹#›</a:t>
            </a:fld>
            <a:endParaRPr lang="en-US"/>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202" name="Picture 9" descr="OPERA bottom borde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Lst>
  <p:transition spd="med">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5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eaLnBrk="0" fontAlgn="base" hangingPunct="0">
        <a:spcBef>
          <a:spcPct val="0"/>
        </a:spcBef>
        <a:spcAft>
          <a:spcPct val="0"/>
        </a:spcAft>
        <a:defRPr sz="5400">
          <a:solidFill>
            <a:srgbClr val="FFFFFF"/>
          </a:solidFill>
          <a:latin typeface="Bodoni MT Condensed" pitchFamily="18" charset="0"/>
        </a:defRPr>
      </a:lvl2pPr>
      <a:lvl3pPr algn="ctr" rtl="0" eaLnBrk="0" fontAlgn="base" hangingPunct="0">
        <a:spcBef>
          <a:spcPct val="0"/>
        </a:spcBef>
        <a:spcAft>
          <a:spcPct val="0"/>
        </a:spcAft>
        <a:defRPr sz="5400">
          <a:solidFill>
            <a:srgbClr val="FFFFFF"/>
          </a:solidFill>
          <a:latin typeface="Bodoni MT Condensed" pitchFamily="18" charset="0"/>
        </a:defRPr>
      </a:lvl3pPr>
      <a:lvl4pPr algn="ctr" rtl="0" eaLnBrk="0" fontAlgn="base" hangingPunct="0">
        <a:spcBef>
          <a:spcPct val="0"/>
        </a:spcBef>
        <a:spcAft>
          <a:spcPct val="0"/>
        </a:spcAft>
        <a:defRPr sz="5400">
          <a:solidFill>
            <a:srgbClr val="FFFFFF"/>
          </a:solidFill>
          <a:latin typeface="Bodoni MT Condensed" pitchFamily="18" charset="0"/>
        </a:defRPr>
      </a:lvl4pPr>
      <a:lvl5pPr algn="ctr" rtl="0" eaLnBrk="0" fontAlgn="base" hangingPunct="0">
        <a:spcBef>
          <a:spcPct val="0"/>
        </a:spcBef>
        <a:spcAft>
          <a:spcPct val="0"/>
        </a:spcAft>
        <a:defRPr sz="5400">
          <a:solidFill>
            <a:srgbClr val="FFFFFF"/>
          </a:solidFill>
          <a:latin typeface="Bodoni MT Condensed" pitchFamily="18" charset="0"/>
        </a:defRPr>
      </a:lvl5pPr>
      <a:lvl6pPr marL="457200" algn="ctr" rtl="0" fontAlgn="base">
        <a:spcBef>
          <a:spcPct val="0"/>
        </a:spcBef>
        <a:spcAft>
          <a:spcPct val="0"/>
        </a:spcAft>
        <a:defRPr sz="5400">
          <a:solidFill>
            <a:srgbClr val="FFFFFF"/>
          </a:solidFill>
          <a:latin typeface="Bodoni MT Condensed" pitchFamily="18" charset="0"/>
        </a:defRPr>
      </a:lvl6pPr>
      <a:lvl7pPr marL="914400" algn="ctr" rtl="0" fontAlgn="base">
        <a:spcBef>
          <a:spcPct val="0"/>
        </a:spcBef>
        <a:spcAft>
          <a:spcPct val="0"/>
        </a:spcAft>
        <a:defRPr sz="5400">
          <a:solidFill>
            <a:srgbClr val="FFFFFF"/>
          </a:solidFill>
          <a:latin typeface="Bodoni MT Condensed" pitchFamily="18" charset="0"/>
        </a:defRPr>
      </a:lvl7pPr>
      <a:lvl8pPr marL="1371600" algn="ctr" rtl="0" fontAlgn="base">
        <a:spcBef>
          <a:spcPct val="0"/>
        </a:spcBef>
        <a:spcAft>
          <a:spcPct val="0"/>
        </a:spcAft>
        <a:defRPr sz="5400">
          <a:solidFill>
            <a:srgbClr val="FFFFFF"/>
          </a:solidFill>
          <a:latin typeface="Bodoni MT Condensed" pitchFamily="18" charset="0"/>
        </a:defRPr>
      </a:lvl8pPr>
      <a:lvl9pPr marL="1828800" algn="ctr" rtl="0" fontAlgn="base">
        <a:spcBef>
          <a:spcPct val="0"/>
        </a:spcBef>
        <a:spcAft>
          <a:spcPct val="0"/>
        </a:spcAft>
        <a:defRPr sz="5400">
          <a:solidFill>
            <a:srgbClr val="FFFFFF"/>
          </a:solidFill>
          <a:latin typeface="Bodoni MT Condensed" pitchFamily="18"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800" b="1" kern="1200">
          <a:solidFill>
            <a:schemeClr val="tx2"/>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CBCBFF"/>
        </a:buClr>
        <a:buFont typeface="Arial" charset="0"/>
        <a:buChar char="•"/>
        <a:defRPr b="1" kern="1200">
          <a:solidFill>
            <a:schemeClr val="tx2"/>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E36C09"/>
        </a:buClr>
        <a:buFont typeface="Arial" charset="0"/>
        <a:buChar char="•"/>
        <a:defRPr sz="1600" b="1" kern="1200">
          <a:solidFill>
            <a:srgbClr val="E46C0A"/>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4BACC6"/>
        </a:buClr>
        <a:buFont typeface="Arial" charset="0"/>
        <a:buChar char="•"/>
        <a:defRPr sz="14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225" name="Title Placeholder 21"/>
          <p:cNvSpPr>
            <a:spLocks noGrp="1"/>
          </p:cNvSpPr>
          <p:nvPr>
            <p:ph type="title"/>
          </p:nvPr>
        </p:nvSpPr>
        <p:spPr bwMode="auto">
          <a:xfrm>
            <a:off x="1524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6" name="Text Placeholder 12"/>
          <p:cNvSpPr>
            <a:spLocks noGrp="1"/>
          </p:cNvSpPr>
          <p:nvPr>
            <p:ph type="body" idx="1"/>
          </p:nvPr>
        </p:nvSpPr>
        <p:spPr bwMode="auto">
          <a:xfrm>
            <a:off x="228600" y="13716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227" name="Picture 9" descr="OER 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351588"/>
            <a:ext cx="407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67" r:id="rId1"/>
  </p:sldLayoutIdLst>
  <p:hf hdr="0" ftr="0" dt="0"/>
  <p:txStyles>
    <p:title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chemeClr val="tx2"/>
        </a:buClr>
        <a:buFont typeface="Georgia" pitchFamily="18" charset="0"/>
        <a:buChar char="•"/>
        <a:defRPr sz="2800" b="1" kern="1200">
          <a:solidFill>
            <a:schemeClr val="tx2"/>
          </a:solidFill>
          <a:latin typeface="+mn-lt"/>
          <a:ea typeface="+mn-ea"/>
          <a:cs typeface="+mn-cs"/>
        </a:defRPr>
      </a:lvl1pPr>
      <a:lvl2pPr marL="657225" indent="-246063" algn="l" rtl="0" eaLnBrk="0" fontAlgn="base" hangingPunct="0">
        <a:spcBef>
          <a:spcPts val="300"/>
        </a:spcBef>
        <a:spcAft>
          <a:spcPct val="0"/>
        </a:spcAft>
        <a:buClr>
          <a:srgbClr val="00B050"/>
        </a:buClr>
        <a:buSzPct val="50000"/>
        <a:buFont typeface="Wingdings" pitchFamily="2" charset="2"/>
        <a:buChar char="q"/>
        <a:defRPr sz="2600" b="1" kern="1200">
          <a:solidFill>
            <a:srgbClr val="00B050"/>
          </a:solidFill>
          <a:latin typeface="+mn-lt"/>
          <a:ea typeface="+mn-ea"/>
          <a:cs typeface="+mn-cs"/>
        </a:defRPr>
      </a:lvl2pPr>
      <a:lvl3pPr marL="922338" indent="-219075" algn="l" rtl="0" eaLnBrk="0" fontAlgn="base" hangingPunct="0">
        <a:spcBef>
          <a:spcPts val="300"/>
        </a:spcBef>
        <a:spcAft>
          <a:spcPct val="0"/>
        </a:spcAft>
        <a:buClr>
          <a:schemeClr val="tx2"/>
        </a:buClr>
        <a:buFont typeface="Wingdings" pitchFamily="2" charset="2"/>
        <a:buChar char="§"/>
        <a:defRPr sz="2400" b="1" kern="1200">
          <a:solidFill>
            <a:schemeClr val="tx2"/>
          </a:solidFill>
          <a:latin typeface="+mn-lt"/>
          <a:ea typeface="+mn-ea"/>
          <a:cs typeface="+mn-cs"/>
        </a:defRPr>
      </a:lvl3pPr>
      <a:lvl4pPr marL="1179513" indent="-200025" algn="l" rtl="0" eaLnBrk="0" fontAlgn="base" hangingPunct="0">
        <a:spcBef>
          <a:spcPts val="300"/>
        </a:spcBef>
        <a:spcAft>
          <a:spcPct val="0"/>
        </a:spcAft>
        <a:buClr>
          <a:srgbClr val="E36C09"/>
        </a:buClr>
        <a:buFont typeface="Wingdings 2" pitchFamily="18" charset="2"/>
        <a:buChar char=""/>
        <a:defRPr sz="2200" b="1" kern="1200">
          <a:solidFill>
            <a:srgbClr val="E36C09"/>
          </a:solidFill>
          <a:latin typeface="+mn-lt"/>
          <a:ea typeface="+mn-ea"/>
          <a:cs typeface="+mn-cs"/>
        </a:defRPr>
      </a:lvl4pPr>
      <a:lvl5pPr marL="1389063" indent="-182563" algn="l" rtl="0" eaLnBrk="0" fontAlgn="base" hangingPunct="0">
        <a:spcBef>
          <a:spcPts val="300"/>
        </a:spcBef>
        <a:spcAft>
          <a:spcPct val="0"/>
        </a:spcAft>
        <a:buClr>
          <a:schemeClr val="tx2"/>
        </a:buClr>
        <a:buFont typeface="Georgia" pitchFamily="18" charset="0"/>
        <a:buChar char="▫"/>
        <a:defRPr sz="2000" b="1"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5.xml"/><Relationship Id="rId5" Type="http://schemas.openxmlformats.org/officeDocument/2006/relationships/image" Target="../media/image12.png"/><Relationship Id="rId4" Type="http://schemas.openxmlformats.org/officeDocument/2006/relationships/image" Target="../media/image11.tiff"/></Relationships>
</file>

<file path=ppt/slides/_rels/slide10.xml.rels><?xml version="1.0" encoding="UTF-8" standalone="yes"?>
<Relationships xmlns="http://schemas.openxmlformats.org/package/2006/relationships"><Relationship Id="rId3" Type="http://schemas.openxmlformats.org/officeDocument/2006/relationships/hyperlink" Target="http://grants.nih.gov/grants/guide/notice-files/NOT-OD-13-004.html" TargetMode="External"/><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hyperlink" Target="http://www.gpo.gov/fdsys/pkg/FR-2011-08-25/pdf/2011-21633.pdf" TargetMode="External"/><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3" Type="http://schemas.openxmlformats.org/officeDocument/2006/relationships/hyperlink" Target="http://era.nih.gov/files/fcoi_user_guide.pdf" TargetMode="External"/><Relationship Id="rId2" Type="http://schemas.openxmlformats.org/officeDocument/2006/relationships/notesSlide" Target="../notesSlides/notesSlide25.xml"/><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3" Type="http://schemas.openxmlformats.org/officeDocument/2006/relationships/hyperlink" Target="mailto:FCOICompliance@mail.nih.gov" TargetMode="External"/><Relationship Id="rId2" Type="http://schemas.openxmlformats.org/officeDocument/2006/relationships/notesSlide" Target="../notesSlides/notesSlide28.xml"/><Relationship Id="rId1" Type="http://schemas.openxmlformats.org/officeDocument/2006/relationships/slideLayout" Target="../slideLayouts/slideLayout56.xml"/><Relationship Id="rId6" Type="http://schemas.openxmlformats.org/officeDocument/2006/relationships/image" Target="../media/image13.png"/><Relationship Id="rId5" Type="http://schemas.openxmlformats.org/officeDocument/2006/relationships/hyperlink" Target="http://grants.nih.gov/" TargetMode="External"/><Relationship Id="rId4" Type="http://schemas.openxmlformats.org/officeDocument/2006/relationships/hyperlink" Target="http://grants.nih.gov/grants/policy/coi/"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3" Type="http://schemas.openxmlformats.org/officeDocument/2006/relationships/hyperlink" Target="mailto:diane.dean@nih.gov" TargetMode="External"/><Relationship Id="rId2" Type="http://schemas.openxmlformats.org/officeDocument/2006/relationships/notesSlide" Target="../notesSlides/notesSlide37.xml"/><Relationship Id="rId1" Type="http://schemas.openxmlformats.org/officeDocument/2006/relationships/slideLayout" Target="../slideLayouts/slideLayout56.xml"/><Relationship Id="rId4" Type="http://schemas.openxmlformats.org/officeDocument/2006/relationships/hyperlink" Target="mailto:kathy.hancock@nih.gov"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0.xml"/><Relationship Id="rId1" Type="http://schemas.openxmlformats.org/officeDocument/2006/relationships/slideLayout" Target="../slideLayouts/slideLayout5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3" Type="http://schemas.openxmlformats.org/officeDocument/2006/relationships/hyperlink" Target="http://grants.nih.gov/grants/policy/coi/index.htm" TargetMode="External"/><Relationship Id="rId2" Type="http://schemas.openxmlformats.org/officeDocument/2006/relationships/notesSlide" Target="../notesSlides/notesSlide6.xml"/><Relationship Id="rId1" Type="http://schemas.openxmlformats.org/officeDocument/2006/relationships/slideLayout" Target="../slideLayouts/slideLayout59.xml"/><Relationship Id="rId4" Type="http://schemas.openxmlformats.org/officeDocument/2006/relationships/hyperlink" Target="http://grants.nih.gov/grants/guide/notice-files/NOT-OD-13-004.html"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4.xml.rels><?xml version="1.0" encoding="UTF-8" standalone="yes"?>
<Relationships xmlns="http://schemas.openxmlformats.org/package/2006/relationships"><Relationship Id="rId3" Type="http://schemas.openxmlformats.org/officeDocument/2006/relationships/hyperlink" Target="http://grants.nih.gov/grants/guide/notice-files/NOT-OD-13-004.html" TargetMode="External"/><Relationship Id="rId2" Type="http://schemas.openxmlformats.org/officeDocument/2006/relationships/notesSlide" Target="../notesSlides/notesSlide46.xml"/><Relationship Id="rId1" Type="http://schemas.openxmlformats.org/officeDocument/2006/relationships/slideLayout" Target="../slideLayouts/slideLayout5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hyperlink" Target="http://grants.nih.gov/grants/guide/notice-files/NOT-OD-12-159.html" TargetMode="External"/><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0"/>
            <a:ext cx="8686800" cy="1295400"/>
          </a:xfrm>
        </p:spPr>
        <p:txBody>
          <a:bodyPr/>
          <a:lstStyle/>
          <a:p>
            <a:pPr eaLnBrk="1" fontAlgn="auto" hangingPunct="1">
              <a:spcAft>
                <a:spcPts val="0"/>
              </a:spcAft>
              <a:defRPr/>
            </a:pPr>
            <a:r>
              <a:rPr lang="en-US" sz="4800" dirty="0" smtClean="0">
                <a:solidFill>
                  <a:schemeClr val="bg1"/>
                </a:solidFill>
                <a:latin typeface="Tahoma" pitchFamily="34" charset="0"/>
                <a:ea typeface="Tahoma" pitchFamily="34" charset="0"/>
                <a:cs typeface="Tahoma" pitchFamily="34" charset="0"/>
              </a:rPr>
              <a:t>Financial Conflict of Interest</a:t>
            </a:r>
            <a:endParaRPr lang="en-US" sz="4800" dirty="0">
              <a:solidFill>
                <a:schemeClr val="bg1"/>
              </a:solidFill>
              <a:latin typeface="Tahoma" pitchFamily="34" charset="0"/>
              <a:ea typeface="Tahoma" pitchFamily="34" charset="0"/>
              <a:cs typeface="Tahoma" pitchFamily="34" charset="0"/>
            </a:endParaRPr>
          </a:p>
        </p:txBody>
      </p:sp>
      <p:sp>
        <p:nvSpPr>
          <p:cNvPr id="65539" name="Subtitle 2"/>
          <p:cNvSpPr>
            <a:spLocks noGrp="1"/>
          </p:cNvSpPr>
          <p:nvPr>
            <p:ph type="body" idx="1"/>
          </p:nvPr>
        </p:nvSpPr>
        <p:spPr>
          <a:xfrm>
            <a:off x="571500" y="4343400"/>
            <a:ext cx="8001000" cy="1066800"/>
          </a:xfrm>
        </p:spPr>
        <p:txBody>
          <a:bodyPr/>
          <a:lstStyle/>
          <a:p>
            <a:pPr eaLnBrk="1" hangingPunct="1">
              <a:lnSpc>
                <a:spcPct val="120000"/>
              </a:lnSpc>
            </a:pPr>
            <a:r>
              <a:rPr lang="en-US" sz="900" dirty="0" smtClean="0">
                <a:solidFill>
                  <a:schemeClr val="bg1"/>
                </a:solidFill>
                <a:latin typeface="Tahoma" pitchFamily="34" charset="0"/>
                <a:ea typeface="Tahoma" pitchFamily="34" charset="0"/>
                <a:cs typeface="Tahoma" pitchFamily="34" charset="0"/>
              </a:rPr>
              <a:t>Division of Grants Compliance and Oversight</a:t>
            </a:r>
          </a:p>
          <a:p>
            <a:pPr eaLnBrk="1" hangingPunct="1">
              <a:lnSpc>
                <a:spcPct val="120000"/>
              </a:lnSpc>
            </a:pPr>
            <a:r>
              <a:rPr lang="en-US" sz="900" dirty="0" smtClean="0">
                <a:solidFill>
                  <a:schemeClr val="bg1"/>
                </a:solidFill>
                <a:latin typeface="Tahoma" pitchFamily="34" charset="0"/>
                <a:ea typeface="Tahoma" pitchFamily="34" charset="0"/>
                <a:cs typeface="Tahoma" pitchFamily="34" charset="0"/>
              </a:rPr>
              <a:t>Office of Policy for Extramural Research Administration, OER</a:t>
            </a:r>
            <a:br>
              <a:rPr lang="en-US" sz="900" dirty="0" smtClean="0">
                <a:solidFill>
                  <a:schemeClr val="bg1"/>
                </a:solidFill>
                <a:latin typeface="Tahoma" pitchFamily="34" charset="0"/>
                <a:ea typeface="Tahoma" pitchFamily="34" charset="0"/>
                <a:cs typeface="Tahoma" pitchFamily="34" charset="0"/>
              </a:rPr>
            </a:br>
            <a:r>
              <a:rPr lang="en-US" sz="900" dirty="0" smtClean="0">
                <a:solidFill>
                  <a:schemeClr val="bg1"/>
                </a:solidFill>
                <a:latin typeface="Tahoma" pitchFamily="34" charset="0"/>
                <a:ea typeface="Tahoma" pitchFamily="34" charset="0"/>
                <a:cs typeface="Tahoma" pitchFamily="34" charset="0"/>
              </a:rPr>
              <a:t>National Institutes of Health, DHHS </a:t>
            </a:r>
          </a:p>
          <a:p>
            <a:pPr eaLnBrk="1" hangingPunct="1">
              <a:lnSpc>
                <a:spcPct val="90000"/>
              </a:lnSpc>
            </a:pPr>
            <a:endParaRPr lang="en-US" sz="900" dirty="0" smtClean="0">
              <a:solidFill>
                <a:schemeClr val="bg1"/>
              </a:solidFill>
              <a:latin typeface="Tahoma" pitchFamily="34" charset="0"/>
              <a:ea typeface="Tahoma" pitchFamily="34" charset="0"/>
              <a:cs typeface="Tahoma" pitchFamily="34" charset="0"/>
            </a:endParaRPr>
          </a:p>
          <a:p>
            <a:pPr eaLnBrk="1" hangingPunct="1">
              <a:lnSpc>
                <a:spcPct val="90000"/>
              </a:lnSpc>
            </a:pPr>
            <a:r>
              <a:rPr lang="en-US" sz="1200" dirty="0" smtClean="0">
                <a:solidFill>
                  <a:schemeClr val="bg1"/>
                </a:solidFill>
                <a:latin typeface="Tahoma" pitchFamily="34" charset="0"/>
                <a:ea typeface="Tahoma" pitchFamily="34" charset="0"/>
                <a:cs typeface="Tahoma" pitchFamily="34" charset="0"/>
              </a:rPr>
              <a:t>NIH Regional Seminar June 2013</a:t>
            </a:r>
          </a:p>
        </p:txBody>
      </p:sp>
      <p:grpSp>
        <p:nvGrpSpPr>
          <p:cNvPr id="65540" name="Group 3"/>
          <p:cNvGrpSpPr>
            <a:grpSpLocks/>
          </p:cNvGrpSpPr>
          <p:nvPr/>
        </p:nvGrpSpPr>
        <p:grpSpPr bwMode="auto">
          <a:xfrm>
            <a:off x="6477000" y="5943600"/>
            <a:ext cx="2286000" cy="762000"/>
            <a:chOff x="2971800" y="609600"/>
            <a:chExt cx="3048000" cy="1016367"/>
          </a:xfrm>
        </p:grpSpPr>
        <p:pic>
          <p:nvPicPr>
            <p:cNvPr id="5" name="Picture 4" descr="HHS-NIH-OER Logo Combo.jpg"/>
            <p:cNvPicPr>
              <a:picLocks noChangeAspect="1"/>
            </p:cNvPicPr>
            <p:nvPr/>
          </p:nvPicPr>
          <p:blipFill>
            <a:blip r:embed="rId3" cstate="print">
              <a:clrChange>
                <a:clrFrom>
                  <a:srgbClr val="FFFFFB"/>
                </a:clrFrom>
                <a:clrTo>
                  <a:srgbClr val="FFFFFB">
                    <a:alpha val="0"/>
                  </a:srgbClr>
                </a:clrTo>
              </a:clrChange>
              <a:duotone>
                <a:prstClr val="black"/>
                <a:schemeClr val="accent1">
                  <a:tint val="45000"/>
                  <a:satMod val="400000"/>
                </a:schemeClr>
              </a:duotone>
            </a:blip>
            <a:srcRect r="80282"/>
            <a:stretch>
              <a:fillRect/>
            </a:stretch>
          </p:blipFill>
          <p:spPr>
            <a:xfrm>
              <a:off x="2971800" y="609600"/>
              <a:ext cx="1066800" cy="1016367"/>
            </a:xfrm>
            <a:prstGeom prst="rect">
              <a:avLst/>
            </a:prstGeom>
            <a:ln>
              <a:noFill/>
            </a:ln>
          </p:spPr>
        </p:pic>
        <p:pic>
          <p:nvPicPr>
            <p:cNvPr id="6" name="Picture 5" descr="NIH_Logo.tif"/>
            <p:cNvPicPr>
              <a:picLocks noChangeAspect="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blip>
            <a:stretch>
              <a:fillRect/>
            </a:stretch>
          </p:blipFill>
          <p:spPr>
            <a:xfrm>
              <a:off x="4114800" y="685800"/>
              <a:ext cx="868680" cy="868680"/>
            </a:xfrm>
            <a:prstGeom prst="rect">
              <a:avLst/>
            </a:prstGeom>
          </p:spPr>
        </p:pic>
        <p:pic>
          <p:nvPicPr>
            <p:cNvPr id="65544" name="Picture 6" descr="OER Logo.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707382"/>
              <a:ext cx="838200" cy="816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541" name="Rectangle 7"/>
          <p:cNvSpPr>
            <a:spLocks noChangeArrowheads="1"/>
          </p:cNvSpPr>
          <p:nvPr/>
        </p:nvSpPr>
        <p:spPr bwMode="auto">
          <a:xfrm>
            <a:off x="76200" y="5791200"/>
            <a:ext cx="6400800" cy="77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
              </a:lnSpc>
            </a:pPr>
            <a:endParaRPr lang="en-US" sz="1600" dirty="0">
              <a:solidFill>
                <a:srgbClr val="4B4B65"/>
              </a:solidFill>
            </a:endParaRPr>
          </a:p>
          <a:p>
            <a:pPr>
              <a:lnSpc>
                <a:spcPct val="20000"/>
              </a:lnSpc>
            </a:pPr>
            <a:endParaRPr lang="en-US" sz="1600" dirty="0">
              <a:solidFill>
                <a:srgbClr val="4B4B65"/>
              </a:solidFill>
            </a:endParaRPr>
          </a:p>
          <a:p>
            <a:pPr>
              <a:lnSpc>
                <a:spcPct val="90000"/>
              </a:lnSpc>
            </a:pPr>
            <a:r>
              <a:rPr lang="en-US" sz="1400" b="1" dirty="0" smtClean="0">
                <a:solidFill>
                  <a:srgbClr val="4B4B65"/>
                </a:solidFill>
                <a:latin typeface="Tahoma" pitchFamily="34" charset="0"/>
                <a:ea typeface="Tahoma" pitchFamily="34" charset="0"/>
                <a:cs typeface="Tahoma" pitchFamily="34" charset="0"/>
              </a:rPr>
              <a:t>Diane Dean, Director, Division of Grants Compliance and  Oversight (DGCO)</a:t>
            </a:r>
          </a:p>
          <a:p>
            <a:pPr>
              <a:lnSpc>
                <a:spcPct val="90000"/>
              </a:lnSpc>
            </a:pPr>
            <a:r>
              <a:rPr lang="en-US" sz="1400" b="1" dirty="0" smtClean="0">
                <a:solidFill>
                  <a:srgbClr val="4B4B65"/>
                </a:solidFill>
                <a:latin typeface="Tahoma" pitchFamily="34" charset="0"/>
                <a:ea typeface="Tahoma" pitchFamily="34" charset="0"/>
                <a:cs typeface="Tahoma" pitchFamily="34" charset="0"/>
              </a:rPr>
              <a:t>Kathy </a:t>
            </a:r>
            <a:r>
              <a:rPr lang="en-US" sz="1400" b="1" dirty="0">
                <a:solidFill>
                  <a:srgbClr val="4B4B65"/>
                </a:solidFill>
                <a:latin typeface="Tahoma" pitchFamily="34" charset="0"/>
                <a:ea typeface="Tahoma" pitchFamily="34" charset="0"/>
                <a:cs typeface="Tahoma" pitchFamily="34" charset="0"/>
              </a:rPr>
              <a:t>Hancock, Assistant Grants Compliance </a:t>
            </a:r>
            <a:r>
              <a:rPr lang="en-US" sz="1400" b="1" dirty="0" smtClean="0">
                <a:solidFill>
                  <a:srgbClr val="4B4B65"/>
                </a:solidFill>
                <a:latin typeface="Tahoma" pitchFamily="34" charset="0"/>
                <a:ea typeface="Tahoma" pitchFamily="34" charset="0"/>
                <a:cs typeface="Tahoma" pitchFamily="34" charset="0"/>
              </a:rPr>
              <a:t>Officer, DGCO</a:t>
            </a:r>
            <a:endParaRPr lang="en-US" sz="1400" b="1" dirty="0">
              <a:solidFill>
                <a:srgbClr val="4B4B65"/>
              </a:solidFill>
              <a:latin typeface="Tahoma" pitchFamily="34" charset="0"/>
              <a:ea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0" y="0"/>
            <a:ext cx="9144000" cy="1447800"/>
          </a:xfrm>
        </p:spPr>
        <p:txBody>
          <a:bodyPr>
            <a:normAutofit/>
          </a:bodyPr>
          <a:lstStyle/>
          <a:p>
            <a:pPr eaLnBrk="1" fontAlgn="auto" hangingPunct="1">
              <a:spcAft>
                <a:spcPts val="0"/>
              </a:spcAft>
              <a:defRPr/>
            </a:pPr>
            <a:r>
              <a:rPr lang="en-US" sz="4400" dirty="0">
                <a:latin typeface="Tahoma" pitchFamily="34" charset="0"/>
                <a:cs typeface="Tahoma" pitchFamily="34" charset="0"/>
              </a:rPr>
              <a:t>D</a:t>
            </a:r>
            <a:r>
              <a:rPr lang="en-US" sz="4400" dirty="0" smtClean="0">
                <a:latin typeface="Tahoma" pitchFamily="34" charset="0"/>
                <a:cs typeface="Tahoma" pitchFamily="34" charset="0"/>
              </a:rPr>
              <a:t>isclosure of Reimbursed or Sponsored Travel</a:t>
            </a:r>
          </a:p>
        </p:txBody>
      </p:sp>
      <p:sp>
        <p:nvSpPr>
          <p:cNvPr id="83971" name="Rectangle 3"/>
          <p:cNvSpPr>
            <a:spLocks noGrp="1" noChangeArrowheads="1"/>
          </p:cNvSpPr>
          <p:nvPr>
            <p:ph idx="1"/>
          </p:nvPr>
        </p:nvSpPr>
        <p:spPr>
          <a:xfrm>
            <a:off x="304800" y="1524000"/>
            <a:ext cx="8610600" cy="4800600"/>
          </a:xfrm>
        </p:spPr>
        <p:txBody>
          <a:bodyPr/>
          <a:lstStyle/>
          <a:p>
            <a:pPr eaLnBrk="1" hangingPunct="1">
              <a:spcBef>
                <a:spcPct val="0"/>
              </a:spcBef>
              <a:buClrTx/>
              <a:buFont typeface="Arial" charset="0"/>
              <a:buChar char="•"/>
            </a:pPr>
            <a:r>
              <a:rPr lang="en-US" dirty="0" smtClean="0">
                <a:latin typeface="Tahoma" pitchFamily="34" charset="0"/>
                <a:cs typeface="Tahoma" pitchFamily="34" charset="0"/>
              </a:rPr>
              <a:t>Initial disclosure is subject </a:t>
            </a:r>
            <a:r>
              <a:rPr lang="en-US" dirty="0">
                <a:latin typeface="Tahoma" pitchFamily="34" charset="0"/>
                <a:cs typeface="Tahoma" pitchFamily="34" charset="0"/>
              </a:rPr>
              <a:t>to the amount </a:t>
            </a:r>
            <a:r>
              <a:rPr lang="en-US" dirty="0" smtClean="0">
                <a:latin typeface="Tahoma" pitchFamily="34" charset="0"/>
                <a:cs typeface="Tahoma" pitchFamily="34" charset="0"/>
              </a:rPr>
              <a:t>paid to an Investigator in </a:t>
            </a:r>
            <a:r>
              <a:rPr lang="en-US" dirty="0">
                <a:latin typeface="Tahoma" pitchFamily="34" charset="0"/>
                <a:cs typeface="Tahoma" pitchFamily="34" charset="0"/>
              </a:rPr>
              <a:t>the </a:t>
            </a:r>
            <a:r>
              <a:rPr lang="en-US" i="1" dirty="0">
                <a:latin typeface="Tahoma" pitchFamily="34" charset="0"/>
                <a:cs typeface="Tahoma" pitchFamily="34" charset="0"/>
              </a:rPr>
              <a:t>preceding 12 months. </a:t>
            </a:r>
            <a:endParaRPr lang="en-US" i="1" dirty="0" smtClean="0">
              <a:latin typeface="Tahoma" pitchFamily="34" charset="0"/>
              <a:cs typeface="Tahoma" pitchFamily="34" charset="0"/>
            </a:endParaRPr>
          </a:p>
          <a:p>
            <a:pPr eaLnBrk="1" hangingPunct="1">
              <a:spcBef>
                <a:spcPct val="0"/>
              </a:spcBef>
              <a:buClrTx/>
              <a:buFont typeface="Arial" charset="0"/>
              <a:buChar char="•"/>
            </a:pPr>
            <a:r>
              <a:rPr lang="en-US" dirty="0" smtClean="0">
                <a:latin typeface="Tahoma" pitchFamily="34" charset="0"/>
                <a:cs typeface="Tahoma" pitchFamily="34" charset="0"/>
              </a:rPr>
              <a:t>Describe specific details for travel</a:t>
            </a:r>
          </a:p>
          <a:p>
            <a:pPr lvl="1" eaLnBrk="1" hangingPunct="1">
              <a:spcBef>
                <a:spcPct val="0"/>
              </a:spcBef>
              <a:buClrTx/>
              <a:buFont typeface="Arial" charset="0"/>
              <a:buChar char="•"/>
            </a:pPr>
            <a:r>
              <a:rPr lang="en-US" dirty="0" smtClean="0">
                <a:latin typeface="Tahoma" pitchFamily="34" charset="0"/>
                <a:cs typeface="Tahoma" pitchFamily="34" charset="0"/>
              </a:rPr>
              <a:t>Purpose of the trip</a:t>
            </a:r>
          </a:p>
          <a:p>
            <a:pPr lvl="1" eaLnBrk="1" hangingPunct="1">
              <a:spcBef>
                <a:spcPct val="0"/>
              </a:spcBef>
              <a:buClrTx/>
              <a:buFont typeface="Arial" charset="0"/>
              <a:buChar char="•"/>
            </a:pPr>
            <a:r>
              <a:rPr lang="en-US" dirty="0" smtClean="0">
                <a:latin typeface="Tahoma" pitchFamily="34" charset="0"/>
                <a:cs typeface="Tahoma" pitchFamily="34" charset="0"/>
              </a:rPr>
              <a:t>Identify of sponsor/organization</a:t>
            </a:r>
          </a:p>
          <a:p>
            <a:pPr lvl="1" eaLnBrk="1" hangingPunct="1">
              <a:spcBef>
                <a:spcPct val="0"/>
              </a:spcBef>
              <a:buClrTx/>
              <a:buFont typeface="Arial" charset="0"/>
              <a:buChar char="•"/>
            </a:pPr>
            <a:r>
              <a:rPr lang="en-US" dirty="0" smtClean="0">
                <a:latin typeface="Tahoma" pitchFamily="34" charset="0"/>
                <a:cs typeface="Tahoma" pitchFamily="34" charset="0"/>
              </a:rPr>
              <a:t>Destination</a:t>
            </a:r>
          </a:p>
          <a:p>
            <a:pPr lvl="1" eaLnBrk="1" hangingPunct="1">
              <a:spcBef>
                <a:spcPct val="0"/>
              </a:spcBef>
              <a:buClrTx/>
              <a:buFont typeface="Arial" charset="0"/>
              <a:buChar char="•"/>
            </a:pPr>
            <a:r>
              <a:rPr lang="en-US" dirty="0" smtClean="0">
                <a:latin typeface="Tahoma" pitchFamily="34" charset="0"/>
                <a:cs typeface="Tahoma" pitchFamily="34" charset="0"/>
              </a:rPr>
              <a:t>Duration</a:t>
            </a:r>
          </a:p>
          <a:p>
            <a:pPr eaLnBrk="1" hangingPunct="1">
              <a:spcBef>
                <a:spcPct val="0"/>
              </a:spcBef>
            </a:pPr>
            <a:r>
              <a:rPr lang="en-US" dirty="0">
                <a:latin typeface="Tahoma" pitchFamily="34" charset="0"/>
                <a:cs typeface="Tahoma" pitchFamily="34" charset="0"/>
              </a:rPr>
              <a:t>Institutions may impose a $5,000 threshold for the disclosure requirement</a:t>
            </a:r>
          </a:p>
          <a:p>
            <a:pPr marL="0" indent="0" eaLnBrk="1" hangingPunct="1">
              <a:spcBef>
                <a:spcPct val="0"/>
              </a:spcBef>
              <a:buNone/>
            </a:pPr>
            <a:endParaRPr lang="en-US" sz="1800" dirty="0" smtClean="0">
              <a:solidFill>
                <a:srgbClr val="00B050"/>
              </a:solidFill>
              <a:latin typeface="Tahoma" pitchFamily="34" charset="0"/>
              <a:cs typeface="Tahoma" pitchFamily="34" charset="0"/>
            </a:endParaRPr>
          </a:p>
          <a:p>
            <a:pPr marL="0" indent="0" eaLnBrk="1" hangingPunct="1">
              <a:spcBef>
                <a:spcPct val="0"/>
              </a:spcBef>
              <a:buNone/>
            </a:pPr>
            <a:r>
              <a:rPr lang="en-US" sz="1800" dirty="0" smtClean="0">
                <a:solidFill>
                  <a:srgbClr val="00B050"/>
                </a:solidFill>
                <a:latin typeface="Tahoma" pitchFamily="34" charset="0"/>
                <a:cs typeface="Tahoma" pitchFamily="34" charset="0"/>
              </a:rPr>
              <a:t>Note</a:t>
            </a:r>
            <a:r>
              <a:rPr lang="en-US" sz="1800" dirty="0">
                <a:solidFill>
                  <a:srgbClr val="00B050"/>
                </a:solidFill>
                <a:latin typeface="Tahoma" pitchFamily="34" charset="0"/>
                <a:cs typeface="Tahoma" pitchFamily="34" charset="0"/>
              </a:rPr>
              <a:t>:  See NIH Guide Notice NOT-OD-13-004 (10/18/2012)- Policy Clarification </a:t>
            </a:r>
            <a:r>
              <a:rPr lang="en-US" sz="1800" i="1" dirty="0">
                <a:solidFill>
                  <a:srgbClr val="00B050"/>
                </a:solidFill>
                <a:latin typeface="Tahoma" pitchFamily="34" charset="0"/>
                <a:cs typeface="Tahoma" pitchFamily="34" charset="0"/>
              </a:rPr>
              <a:t>allows Institutions to impose </a:t>
            </a:r>
            <a:r>
              <a:rPr lang="en-US" sz="1800" dirty="0">
                <a:solidFill>
                  <a:srgbClr val="00B050"/>
                </a:solidFill>
                <a:latin typeface="Tahoma" pitchFamily="34" charset="0"/>
                <a:cs typeface="Tahoma" pitchFamily="34" charset="0"/>
              </a:rPr>
              <a:t>a </a:t>
            </a:r>
            <a:r>
              <a:rPr lang="en-US" sz="1800" i="1" dirty="0">
                <a:solidFill>
                  <a:srgbClr val="00B050"/>
                </a:solidFill>
                <a:latin typeface="Tahoma" pitchFamily="34" charset="0"/>
                <a:cs typeface="Tahoma" pitchFamily="34" charset="0"/>
              </a:rPr>
              <a:t>$5,000 de </a:t>
            </a:r>
            <a:r>
              <a:rPr lang="en-US" sz="1800" i="1" dirty="0" err="1">
                <a:solidFill>
                  <a:srgbClr val="00B050"/>
                </a:solidFill>
                <a:latin typeface="Tahoma" pitchFamily="34" charset="0"/>
                <a:cs typeface="Tahoma" pitchFamily="34" charset="0"/>
              </a:rPr>
              <a:t>minimis</a:t>
            </a:r>
            <a:r>
              <a:rPr lang="en-US" sz="1800" dirty="0">
                <a:solidFill>
                  <a:srgbClr val="00B050"/>
                </a:solidFill>
                <a:latin typeface="Tahoma" pitchFamily="34" charset="0"/>
                <a:cs typeface="Tahoma" pitchFamily="34" charset="0"/>
              </a:rPr>
              <a:t> </a:t>
            </a:r>
            <a:r>
              <a:rPr lang="en-US" sz="1800" i="1" dirty="0">
                <a:solidFill>
                  <a:srgbClr val="00B050"/>
                </a:solidFill>
                <a:latin typeface="Tahoma" pitchFamily="34" charset="0"/>
                <a:cs typeface="Tahoma" pitchFamily="34" charset="0"/>
              </a:rPr>
              <a:t>threshold</a:t>
            </a:r>
            <a:r>
              <a:rPr lang="en-US" sz="1800" dirty="0">
                <a:solidFill>
                  <a:srgbClr val="00B050"/>
                </a:solidFill>
                <a:latin typeface="Tahoma" pitchFamily="34" charset="0"/>
                <a:cs typeface="Tahoma" pitchFamily="34" charset="0"/>
              </a:rPr>
              <a:t> </a:t>
            </a:r>
            <a:r>
              <a:rPr lang="en-US" sz="1800" u="sng" dirty="0">
                <a:hlinkClick r:id="rId3"/>
              </a:rPr>
              <a:t>http://grants.nih.gov/grants/guide/notice-files/NOT-OD-13-004.html</a:t>
            </a:r>
            <a:r>
              <a:rPr lang="en-US" sz="1800" dirty="0"/>
              <a:t>.</a:t>
            </a:r>
            <a:r>
              <a:rPr lang="en-US" sz="2000" dirty="0"/>
              <a:t>  </a:t>
            </a:r>
          </a:p>
          <a:p>
            <a:pPr marL="0" indent="0" eaLnBrk="1" hangingPunct="1">
              <a:spcBef>
                <a:spcPct val="0"/>
              </a:spcBef>
              <a:buNone/>
            </a:pPr>
            <a:endParaRPr lang="en-US" sz="3600" dirty="0" smtClean="0">
              <a:latin typeface="Arial" charset="0"/>
              <a:cs typeface="Arial" charset="0"/>
            </a:endParaRPr>
          </a:p>
        </p:txBody>
      </p:sp>
    </p:spTree>
    <p:extLst>
      <p:ext uri="{BB962C8B-B14F-4D97-AF65-F5344CB8AC3E}">
        <p14:creationId xmlns:p14="http://schemas.microsoft.com/office/powerpoint/2010/main" val="416680361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0" y="0"/>
            <a:ext cx="9144000" cy="1447800"/>
          </a:xfrm>
        </p:spPr>
        <p:txBody>
          <a:bodyPr>
            <a:normAutofit/>
          </a:bodyPr>
          <a:lstStyle/>
          <a:p>
            <a:pPr eaLnBrk="1" fontAlgn="auto" hangingPunct="1">
              <a:spcAft>
                <a:spcPts val="0"/>
              </a:spcAft>
              <a:defRPr/>
            </a:pPr>
            <a:r>
              <a:rPr lang="en-US" sz="4400" dirty="0">
                <a:latin typeface="Tahoma" pitchFamily="34" charset="0"/>
                <a:cs typeface="Tahoma" pitchFamily="34" charset="0"/>
              </a:rPr>
              <a:t>A</a:t>
            </a:r>
            <a:r>
              <a:rPr lang="en-US" sz="4400" dirty="0" smtClean="0">
                <a:latin typeface="Tahoma" pitchFamily="34" charset="0"/>
                <a:cs typeface="Tahoma" pitchFamily="34" charset="0"/>
              </a:rPr>
              <a:t>nnual Reporting Obligations</a:t>
            </a:r>
          </a:p>
        </p:txBody>
      </p:sp>
      <p:sp>
        <p:nvSpPr>
          <p:cNvPr id="83971" name="Rectangle 3"/>
          <p:cNvSpPr>
            <a:spLocks noGrp="1" noChangeArrowheads="1"/>
          </p:cNvSpPr>
          <p:nvPr>
            <p:ph idx="1"/>
          </p:nvPr>
        </p:nvSpPr>
        <p:spPr>
          <a:xfrm>
            <a:off x="304800" y="1600200"/>
            <a:ext cx="8610600" cy="4800600"/>
          </a:xfrm>
        </p:spPr>
        <p:txBody>
          <a:bodyPr/>
          <a:lstStyle/>
          <a:p>
            <a:pPr marL="0" indent="0" eaLnBrk="1" hangingPunct="1">
              <a:lnSpc>
                <a:spcPct val="100000"/>
              </a:lnSpc>
              <a:spcBef>
                <a:spcPct val="0"/>
              </a:spcBef>
              <a:buClrTx/>
              <a:buNone/>
            </a:pPr>
            <a:r>
              <a:rPr lang="en-US" dirty="0" smtClean="0">
                <a:latin typeface="Tahoma" pitchFamily="34" charset="0"/>
                <a:cs typeface="Tahoma" pitchFamily="34" charset="0"/>
              </a:rPr>
              <a:t>Submit Annual FCOI reports to NIH:</a:t>
            </a:r>
          </a:p>
          <a:p>
            <a:pPr lvl="1" eaLnBrk="1" hangingPunct="1">
              <a:spcBef>
                <a:spcPct val="0"/>
              </a:spcBef>
              <a:buClrTx/>
              <a:buFont typeface="Arial" charset="0"/>
              <a:buChar char="•"/>
            </a:pPr>
            <a:endParaRPr lang="en-US" dirty="0" smtClean="0">
              <a:latin typeface="Tahoma" pitchFamily="34" charset="0"/>
              <a:cs typeface="Tahoma" pitchFamily="34" charset="0"/>
            </a:endParaRPr>
          </a:p>
          <a:p>
            <a:pPr lvl="1" eaLnBrk="1" hangingPunct="1">
              <a:spcBef>
                <a:spcPct val="0"/>
              </a:spcBef>
              <a:buClrTx/>
              <a:buFont typeface="Arial" charset="0"/>
              <a:buChar char="•"/>
            </a:pPr>
            <a:r>
              <a:rPr lang="en-US" dirty="0" smtClean="0">
                <a:latin typeface="Tahoma" pitchFamily="34" charset="0"/>
                <a:cs typeface="Tahoma" pitchFamily="34" charset="0"/>
              </a:rPr>
              <a:t>At the same time as when the annual progress report or multi-year progress report is due (45 or 60 days prior to start date) or at time of extension.</a:t>
            </a:r>
          </a:p>
          <a:p>
            <a:pPr marL="457200" lvl="1" indent="0" eaLnBrk="1" hangingPunct="1">
              <a:spcBef>
                <a:spcPct val="0"/>
              </a:spcBef>
              <a:buClrTx/>
              <a:buNone/>
            </a:pPr>
            <a:endParaRPr lang="en-US" dirty="0" smtClean="0">
              <a:latin typeface="Tahoma" pitchFamily="34" charset="0"/>
              <a:cs typeface="Tahoma" pitchFamily="34" charset="0"/>
            </a:endParaRPr>
          </a:p>
          <a:p>
            <a:pPr lvl="1" eaLnBrk="1" hangingPunct="1">
              <a:spcBef>
                <a:spcPct val="0"/>
              </a:spcBef>
              <a:buClrTx/>
              <a:buFont typeface="Arial" charset="0"/>
              <a:buChar char="•"/>
            </a:pPr>
            <a:r>
              <a:rPr lang="en-US" dirty="0" smtClean="0">
                <a:latin typeface="Tahoma" pitchFamily="34" charset="0"/>
                <a:cs typeface="Tahoma" pitchFamily="34" charset="0"/>
              </a:rPr>
              <a:t>The Annual FCOI report is submitted under the current grant year number.</a:t>
            </a:r>
          </a:p>
          <a:p>
            <a:pPr lvl="2" eaLnBrk="1" hangingPunct="1">
              <a:spcBef>
                <a:spcPct val="0"/>
              </a:spcBef>
              <a:buClrTx/>
            </a:pPr>
            <a:r>
              <a:rPr lang="en-US" dirty="0" smtClean="0">
                <a:latin typeface="Tahoma" pitchFamily="34" charset="0"/>
                <a:cs typeface="Tahoma" pitchFamily="34" charset="0"/>
              </a:rPr>
              <a:t>FCOI Module will not accept FCOI reports for awards that have not been issued.</a:t>
            </a:r>
          </a:p>
          <a:p>
            <a:pPr eaLnBrk="1" hangingPunct="1">
              <a:spcBef>
                <a:spcPct val="0"/>
              </a:spcBef>
              <a:buClr>
                <a:schemeClr val="folHlink"/>
              </a:buClr>
              <a:buFont typeface="Wingdings 2" pitchFamily="18" charset="2"/>
              <a:buNone/>
            </a:pPr>
            <a:endParaRPr lang="en-US" dirty="0" smtClean="0">
              <a:latin typeface="Tahoma" pitchFamily="34" charset="0"/>
              <a:cs typeface="Arial" charset="0"/>
            </a:endParaRPr>
          </a:p>
          <a:p>
            <a:pPr eaLnBrk="1" hangingPunct="1">
              <a:spcBef>
                <a:spcPct val="0"/>
              </a:spcBef>
              <a:buClr>
                <a:schemeClr val="folHlink"/>
              </a:buClr>
              <a:buFont typeface="Wingdings 2" pitchFamily="18" charset="2"/>
              <a:buNone/>
            </a:pPr>
            <a:endParaRPr lang="en-US" dirty="0" smtClean="0">
              <a:latin typeface="Tahoma" pitchFamily="34" charset="0"/>
              <a:cs typeface="Arial" charset="0"/>
            </a:endParaRPr>
          </a:p>
          <a:p>
            <a:pPr eaLnBrk="1" hangingPunct="1">
              <a:spcBef>
                <a:spcPct val="0"/>
              </a:spcBef>
              <a:buFont typeface="Arial" charset="0"/>
              <a:buChar char="•"/>
            </a:pPr>
            <a:endParaRPr lang="en-US" sz="3600" dirty="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noAutofit/>
          </a:bodyPr>
          <a:lstStyle/>
          <a:p>
            <a:pPr eaLnBrk="1" fontAlgn="auto" hangingPunct="1">
              <a:spcAft>
                <a:spcPts val="0"/>
              </a:spcAft>
              <a:defRPr/>
            </a:pPr>
            <a:r>
              <a:rPr lang="en-US" sz="4400" dirty="0" smtClean="0">
                <a:latin typeface="Tahoma" pitchFamily="34" charset="0"/>
                <a:cs typeface="Tahoma" pitchFamily="34" charset="0"/>
              </a:rPr>
              <a:t>Maintenance of Records</a:t>
            </a:r>
            <a:r>
              <a:rPr lang="en-US" sz="3200" dirty="0" smtClean="0">
                <a:ln w="13970" cmpd="sng">
                  <a:noFill/>
                  <a:prstDash val="solid"/>
                </a:ln>
                <a:solidFill>
                  <a:schemeClr val="bg1"/>
                </a:solidFill>
                <a:latin typeface="Tahoma" pitchFamily="34" charset="0"/>
                <a:cs typeface="Tahoma" pitchFamily="34" charset="0"/>
              </a:rPr>
              <a:t> </a:t>
            </a:r>
            <a:endParaRPr lang="en-US" sz="3200" dirty="0">
              <a:ln w="13970" cmpd="sng">
                <a:noFill/>
                <a:prstDash val="solid"/>
              </a:ln>
              <a:solidFill>
                <a:schemeClr val="bg1"/>
              </a:solidFill>
              <a:latin typeface="Tahoma" pitchFamily="34" charset="0"/>
              <a:cs typeface="Tahoma" pitchFamily="34" charset="0"/>
            </a:endParaRPr>
          </a:p>
        </p:txBody>
      </p:sp>
      <p:sp>
        <p:nvSpPr>
          <p:cNvPr id="3" name="Content Placeholder 2"/>
          <p:cNvSpPr>
            <a:spLocks noGrp="1"/>
          </p:cNvSpPr>
          <p:nvPr>
            <p:ph idx="1"/>
          </p:nvPr>
        </p:nvSpPr>
        <p:spPr>
          <a:xfrm>
            <a:off x="381000" y="1752600"/>
            <a:ext cx="8534400" cy="5410200"/>
          </a:xfrm>
        </p:spPr>
        <p:txBody>
          <a:bodyPr rtlCol="0">
            <a:normAutofit/>
          </a:bodyPr>
          <a:lstStyle/>
          <a:p>
            <a:pPr eaLnBrk="1" fontAlgn="auto" hangingPunct="1">
              <a:buClrTx/>
              <a:defRPr/>
            </a:pPr>
            <a:r>
              <a:rPr lang="en-US" dirty="0" smtClean="0">
                <a:latin typeface="Tahoma" pitchFamily="34" charset="0"/>
                <a:cs typeface="Tahoma" pitchFamily="34" charset="0"/>
              </a:rPr>
              <a:t>Maintain records of all Investigator disclosures of financial interests and the Institution’s review of, and response to, such disclosures (whether or not a disclosure resulted in the Institution’s determination of FCOI) and all actions under the Institution’s policy or retrospective review, if applicable </a:t>
            </a:r>
          </a:p>
          <a:p>
            <a:pPr lvl="1" eaLnBrk="1" fontAlgn="auto" hangingPunct="1">
              <a:spcAft>
                <a:spcPts val="0"/>
              </a:spcAft>
              <a:buClrTx/>
              <a:buSzPct val="100000"/>
              <a:defRPr/>
            </a:pPr>
            <a:r>
              <a:rPr lang="en-US" sz="2200" dirty="0" smtClean="0">
                <a:solidFill>
                  <a:schemeClr val="accent2"/>
                </a:solidFill>
                <a:latin typeface="Tahoma" pitchFamily="34" charset="0"/>
                <a:cs typeface="Tahoma" pitchFamily="34" charset="0"/>
              </a:rPr>
              <a:t>for at least three years from the date of submission of the final expenditures report or, where applicable, </a:t>
            </a:r>
          </a:p>
          <a:p>
            <a:pPr lvl="1" eaLnBrk="1" fontAlgn="auto" hangingPunct="1">
              <a:spcAft>
                <a:spcPts val="0"/>
              </a:spcAft>
              <a:buClrTx/>
              <a:buSzPct val="100000"/>
              <a:defRPr/>
            </a:pPr>
            <a:r>
              <a:rPr lang="en-US" sz="2200" dirty="0" smtClean="0">
                <a:solidFill>
                  <a:schemeClr val="accent2"/>
                </a:solidFill>
                <a:latin typeface="Tahoma" pitchFamily="34" charset="0"/>
                <a:cs typeface="Tahoma" pitchFamily="34" charset="0"/>
              </a:rPr>
              <a:t>from other dates specified in 45 C.F.R. 74.53(b) and </a:t>
            </a:r>
          </a:p>
          <a:p>
            <a:pPr marL="457200" lvl="1" indent="0" eaLnBrk="1" fontAlgn="auto" hangingPunct="1">
              <a:spcAft>
                <a:spcPts val="0"/>
              </a:spcAft>
              <a:buClrTx/>
              <a:buSzPct val="100000"/>
              <a:buFont typeface="Courier New" pitchFamily="49" charset="0"/>
              <a:buNone/>
              <a:defRPr/>
            </a:pPr>
            <a:r>
              <a:rPr lang="en-US" sz="2200" dirty="0" smtClean="0">
                <a:solidFill>
                  <a:schemeClr val="accent2"/>
                </a:solidFill>
                <a:latin typeface="Tahoma" pitchFamily="34" charset="0"/>
                <a:cs typeface="Tahoma" pitchFamily="34" charset="0"/>
              </a:rPr>
              <a:t>    92.42 (b) for different situations.  </a:t>
            </a:r>
          </a:p>
          <a:p>
            <a:pPr eaLnBrk="1" fontAlgn="auto" hangingPunct="1">
              <a:buFont typeface="Arial" pitchFamily="34" charset="0"/>
              <a:buNone/>
              <a:defRPr/>
            </a:pPr>
            <a:endParaRPr lang="en-US" dirty="0" smtClean="0">
              <a:latin typeface="Tahoma" pitchFamily="34" charset="0"/>
            </a:endParaRPr>
          </a:p>
        </p:txBody>
      </p:sp>
      <p:sp>
        <p:nvSpPr>
          <p:cNvPr id="8397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6316A0AE-58ED-4A84-9E6D-0AE607BE3849}" type="slidenum">
              <a:rPr lang="en-US" smtClean="0">
                <a:solidFill>
                  <a:schemeClr val="tx2"/>
                </a:solidFill>
              </a:rPr>
              <a:pPr eaLnBrk="1" hangingPunct="1">
                <a:defRPr/>
              </a:pPr>
              <a:t>12</a:t>
            </a:fld>
            <a:endParaRPr lang="en-US" smtClean="0">
              <a:solidFill>
                <a:schemeClr val="tx2"/>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Autofit/>
          </a:bodyPr>
          <a:lstStyle/>
          <a:p>
            <a:pPr eaLnBrk="1" fontAlgn="auto" hangingPunct="1">
              <a:spcAft>
                <a:spcPts val="0"/>
              </a:spcAft>
              <a:defRPr/>
            </a:pPr>
            <a:r>
              <a:rPr lang="en-US" sz="4400" dirty="0" smtClean="0">
                <a:latin typeface="Tahoma" pitchFamily="34" charset="0"/>
                <a:cs typeface="Tahoma" pitchFamily="34" charset="0"/>
              </a:rPr>
              <a:t>Enforcement</a:t>
            </a:r>
            <a:endParaRPr lang="en-US" sz="3200" dirty="0">
              <a:solidFill>
                <a:schemeClr val="bg1"/>
              </a:solidFill>
              <a:latin typeface="Tahoma" pitchFamily="34" charset="0"/>
              <a:cs typeface="Tahoma" pitchFamily="34" charset="0"/>
            </a:endParaRPr>
          </a:p>
        </p:txBody>
      </p:sp>
      <p:sp>
        <p:nvSpPr>
          <p:cNvPr id="107523" name="Content Placeholder 2"/>
          <p:cNvSpPr>
            <a:spLocks noGrp="1"/>
          </p:cNvSpPr>
          <p:nvPr>
            <p:ph idx="1"/>
          </p:nvPr>
        </p:nvSpPr>
        <p:spPr>
          <a:xfrm>
            <a:off x="685800" y="2514600"/>
            <a:ext cx="8229600" cy="4343400"/>
          </a:xfrm>
        </p:spPr>
        <p:txBody>
          <a:bodyPr/>
          <a:lstStyle/>
          <a:p>
            <a:pPr eaLnBrk="1" hangingPunct="1">
              <a:spcBef>
                <a:spcPct val="0"/>
              </a:spcBef>
              <a:buClrTx/>
              <a:buFont typeface="Arial" charset="0"/>
              <a:buChar char="•"/>
            </a:pPr>
            <a:r>
              <a:rPr lang="en-US" smtClean="0">
                <a:latin typeface="Tahoma" pitchFamily="34" charset="0"/>
                <a:cs typeface="Tahoma" pitchFamily="34" charset="0"/>
              </a:rPr>
              <a:t>Establish adequate enforcement mechanisms and provide for employee sanctions or other administrative actions to ensure Investigator compliance.</a:t>
            </a:r>
          </a:p>
        </p:txBody>
      </p:sp>
      <p:sp>
        <p:nvSpPr>
          <p:cNvPr id="1065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694BA904-640C-41B2-9C02-3016C77246BD}" type="slidenum">
              <a:rPr lang="en-US" smtClean="0">
                <a:solidFill>
                  <a:schemeClr val="tx2"/>
                </a:solidFill>
              </a:rPr>
              <a:pPr eaLnBrk="1" hangingPunct="1">
                <a:defRPr/>
              </a:pPr>
              <a:t>13</a:t>
            </a:fld>
            <a:endParaRPr lang="en-US" smtClean="0">
              <a:solidFill>
                <a:schemeClr val="tx2"/>
              </a:solidFill>
            </a:endParaRPr>
          </a:p>
        </p:txBody>
      </p:sp>
    </p:spTree>
    <p:extLst>
      <p:ext uri="{BB962C8B-B14F-4D97-AF65-F5344CB8AC3E}">
        <p14:creationId xmlns:p14="http://schemas.microsoft.com/office/powerpoint/2010/main" val="92925212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200" cy="990600"/>
          </a:xfrm>
        </p:spPr>
        <p:txBody>
          <a:bodyPr>
            <a:noAutofit/>
          </a:bodyPr>
          <a:lstStyle/>
          <a:p>
            <a:pPr eaLnBrk="1" fontAlgn="auto" hangingPunct="1">
              <a:spcAft>
                <a:spcPts val="0"/>
              </a:spcAft>
              <a:defRPr/>
            </a:pPr>
            <a:r>
              <a:rPr lang="en-US" sz="4400" dirty="0" smtClean="0">
                <a:solidFill>
                  <a:schemeClr val="bg1"/>
                </a:solidFill>
                <a:latin typeface="Tahoma" pitchFamily="34" charset="0"/>
                <a:cs typeface="Tahoma" pitchFamily="34" charset="0"/>
              </a:rPr>
              <a:t>Retrospective Review </a:t>
            </a:r>
            <a:endParaRPr lang="en-US" sz="4400" dirty="0">
              <a:solidFill>
                <a:schemeClr val="bg1"/>
              </a:solidFill>
              <a:latin typeface="Tahoma" pitchFamily="34" charset="0"/>
              <a:cs typeface="Tahoma" pitchFamily="34" charset="0"/>
            </a:endParaRPr>
          </a:p>
        </p:txBody>
      </p:sp>
      <p:sp>
        <p:nvSpPr>
          <p:cNvPr id="3" name="Content Placeholder 2"/>
          <p:cNvSpPr>
            <a:spLocks noGrp="1"/>
          </p:cNvSpPr>
          <p:nvPr>
            <p:ph idx="1"/>
          </p:nvPr>
        </p:nvSpPr>
        <p:spPr>
          <a:xfrm>
            <a:off x="304800" y="1143000"/>
            <a:ext cx="8466138" cy="6019800"/>
          </a:xfrm>
        </p:spPr>
        <p:txBody>
          <a:bodyPr rtlCol="0">
            <a:normAutofit fontScale="70000" lnSpcReduction="20000"/>
          </a:bodyPr>
          <a:lstStyle/>
          <a:p>
            <a:pPr lvl="1" algn="ctr" eaLnBrk="1" fontAlgn="auto" hangingPunct="1">
              <a:spcAft>
                <a:spcPts val="0"/>
              </a:spcAft>
              <a:buFont typeface="Courier New" pitchFamily="49" charset="0"/>
              <a:buNone/>
              <a:defRPr/>
            </a:pPr>
            <a:endParaRPr lang="en-US" sz="2200" dirty="0" smtClean="0"/>
          </a:p>
          <a:p>
            <a:pPr lvl="1" eaLnBrk="1" fontAlgn="auto" hangingPunct="1">
              <a:lnSpc>
                <a:spcPct val="120000"/>
              </a:lnSpc>
              <a:spcAft>
                <a:spcPts val="0"/>
              </a:spcAft>
              <a:buClrTx/>
              <a:buSzPct val="100000"/>
              <a:buFont typeface="Arial" pitchFamily="34" charset="0"/>
              <a:buChar char="•"/>
              <a:defRPr/>
            </a:pPr>
            <a:r>
              <a:rPr lang="en-US" sz="3600" dirty="0" smtClean="0">
                <a:solidFill>
                  <a:schemeClr val="tx2"/>
                </a:solidFill>
                <a:latin typeface="Tahoma" pitchFamily="34" charset="0"/>
                <a:cs typeface="Tahoma" pitchFamily="34" charset="0"/>
              </a:rPr>
              <a:t>Whenever an FCOI is not identified or managed in a timely manner, including failure by the Investigator to disclose an SFI, failure by the Institution to review or manage an FCOI, or failure to comply with the management plan, the institution shall within </a:t>
            </a:r>
            <a:r>
              <a:rPr lang="en-US" sz="3600" i="1" dirty="0" smtClean="0">
                <a:solidFill>
                  <a:schemeClr val="tx2"/>
                </a:solidFill>
                <a:latin typeface="Tahoma" pitchFamily="34" charset="0"/>
                <a:cs typeface="Tahoma" pitchFamily="34" charset="0"/>
              </a:rPr>
              <a:t>120 days </a:t>
            </a:r>
            <a:r>
              <a:rPr lang="en-US" sz="3600" dirty="0" smtClean="0">
                <a:solidFill>
                  <a:schemeClr val="tx2"/>
                </a:solidFill>
                <a:latin typeface="Tahoma" pitchFamily="34" charset="0"/>
                <a:cs typeface="Tahoma" pitchFamily="34" charset="0"/>
              </a:rPr>
              <a:t>of the determination of noncompliance, complete a retrospective review of the Investigator’s activities and the project to determine bias in the design, conduct or reporting of such research.</a:t>
            </a:r>
            <a:endParaRPr lang="en-US" sz="3600" dirty="0" smtClean="0">
              <a:solidFill>
                <a:schemeClr val="tx2"/>
              </a:solidFill>
            </a:endParaRPr>
          </a:p>
          <a:p>
            <a:pPr lvl="1" eaLnBrk="1" fontAlgn="auto" hangingPunct="1">
              <a:lnSpc>
                <a:spcPct val="120000"/>
              </a:lnSpc>
              <a:spcAft>
                <a:spcPts val="0"/>
              </a:spcAft>
              <a:buClrTx/>
              <a:buSzPct val="100000"/>
              <a:buFont typeface="Arial" pitchFamily="34" charset="0"/>
              <a:buChar char="•"/>
              <a:defRPr/>
            </a:pPr>
            <a:r>
              <a:rPr lang="en-US" sz="3600" dirty="0" smtClean="0">
                <a:solidFill>
                  <a:schemeClr val="tx2"/>
                </a:solidFill>
                <a:latin typeface="Tahoma" pitchFamily="34" charset="0"/>
                <a:cs typeface="Tahoma" pitchFamily="34" charset="0"/>
              </a:rPr>
              <a:t>Notify NIH promptly and submit a mitigation report when bias is found (“Revised” FCOI report).</a:t>
            </a:r>
          </a:p>
          <a:p>
            <a:pPr lvl="1" eaLnBrk="1" fontAlgn="auto" hangingPunct="1">
              <a:lnSpc>
                <a:spcPct val="120000"/>
              </a:lnSpc>
              <a:spcAft>
                <a:spcPts val="0"/>
              </a:spcAft>
              <a:buClr>
                <a:schemeClr val="tx1"/>
              </a:buClr>
              <a:buSzPct val="100000"/>
              <a:defRPr/>
            </a:pPr>
            <a:endParaRPr lang="en-US" sz="4400" dirty="0">
              <a:solidFill>
                <a:schemeClr val="tx1"/>
              </a:solidFill>
              <a:latin typeface="Tahoma" pitchFamily="34" charset="0"/>
              <a:cs typeface="Tahoma" pitchFamily="34" charset="0"/>
            </a:endParaRPr>
          </a:p>
        </p:txBody>
      </p:sp>
      <p:sp>
        <p:nvSpPr>
          <p:cNvPr id="10240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F9C5652-6BF0-4B35-9C5A-818F96C73F58}" type="slidenum">
              <a:rPr lang="en-US" smtClean="0">
                <a:solidFill>
                  <a:schemeClr val="tx2"/>
                </a:solidFill>
              </a:rPr>
              <a:pPr eaLnBrk="1" hangingPunct="1">
                <a:defRPr/>
              </a:pPr>
              <a:t>14</a:t>
            </a:fld>
            <a:endParaRPr lang="en-US" smtClean="0">
              <a:solidFill>
                <a:schemeClr val="tx2"/>
              </a:solidFill>
            </a:endParaRPr>
          </a:p>
        </p:txBody>
      </p:sp>
    </p:spTree>
    <p:extLst>
      <p:ext uri="{BB962C8B-B14F-4D97-AF65-F5344CB8AC3E}">
        <p14:creationId xmlns:p14="http://schemas.microsoft.com/office/powerpoint/2010/main" val="279995728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Autofit/>
          </a:bodyPr>
          <a:lstStyle/>
          <a:p>
            <a:pPr eaLnBrk="1" fontAlgn="auto" hangingPunct="1">
              <a:spcAft>
                <a:spcPts val="0"/>
              </a:spcAft>
              <a:defRPr/>
            </a:pPr>
            <a:r>
              <a:rPr lang="en-US" sz="4400" dirty="0" smtClean="0">
                <a:solidFill>
                  <a:schemeClr val="bg1"/>
                </a:solidFill>
                <a:latin typeface="Tahoma" pitchFamily="34" charset="0"/>
                <a:cs typeface="Tahoma" pitchFamily="34" charset="0"/>
              </a:rPr>
              <a:t>Retrospective Review </a:t>
            </a:r>
            <a:endParaRPr lang="en-US" sz="4400" dirty="0">
              <a:solidFill>
                <a:schemeClr val="bg1"/>
              </a:solidFill>
              <a:latin typeface="Tahoma" pitchFamily="34" charset="0"/>
              <a:cs typeface="Tahoma" pitchFamily="34" charset="0"/>
            </a:endParaRPr>
          </a:p>
        </p:txBody>
      </p:sp>
      <p:sp>
        <p:nvSpPr>
          <p:cNvPr id="3" name="Content Placeholder 2"/>
          <p:cNvSpPr>
            <a:spLocks noGrp="1"/>
          </p:cNvSpPr>
          <p:nvPr>
            <p:ph idx="1"/>
          </p:nvPr>
        </p:nvSpPr>
        <p:spPr>
          <a:xfrm>
            <a:off x="152400" y="1295400"/>
            <a:ext cx="8686800" cy="6019800"/>
          </a:xfrm>
        </p:spPr>
        <p:txBody>
          <a:bodyPr rtlCol="0">
            <a:normAutofit fontScale="70000" lnSpcReduction="20000"/>
          </a:bodyPr>
          <a:lstStyle/>
          <a:p>
            <a:pPr lvl="1" algn="ctr" eaLnBrk="1" fontAlgn="auto" hangingPunct="1">
              <a:spcAft>
                <a:spcPts val="0"/>
              </a:spcAft>
              <a:buClrTx/>
              <a:buFont typeface="Courier New" pitchFamily="49" charset="0"/>
              <a:buNone/>
              <a:defRPr/>
            </a:pPr>
            <a:endParaRPr lang="en-US" sz="4000" dirty="0" smtClean="0">
              <a:latin typeface="Tahoma" pitchFamily="34" charset="0"/>
              <a:cs typeface="Tahoma" pitchFamily="34" charset="0"/>
            </a:endParaRPr>
          </a:p>
          <a:p>
            <a:pPr eaLnBrk="1" fontAlgn="auto" hangingPunct="1">
              <a:buClrTx/>
              <a:buSzPct val="95000"/>
              <a:defRPr/>
            </a:pPr>
            <a:r>
              <a:rPr lang="en-US" sz="4000" dirty="0" smtClean="0">
                <a:latin typeface="Tahoma" pitchFamily="34" charset="0"/>
                <a:cs typeface="Tahoma" pitchFamily="34" charset="0"/>
              </a:rPr>
              <a:t>Documentation of the key elements of a retrospective review:</a:t>
            </a:r>
          </a:p>
          <a:p>
            <a:pPr marL="1024128" lvl="1" indent="-514350" eaLnBrk="1" fontAlgn="auto" hangingPunct="1">
              <a:spcAft>
                <a:spcPts val="0"/>
              </a:spcAft>
              <a:buClrTx/>
              <a:buSzPct val="95000"/>
              <a:defRPr/>
            </a:pPr>
            <a:r>
              <a:rPr lang="en-US" sz="2900" dirty="0" smtClean="0">
                <a:solidFill>
                  <a:schemeClr val="accent2"/>
                </a:solidFill>
                <a:latin typeface="Tahoma" pitchFamily="34" charset="0"/>
                <a:cs typeface="Tahoma" pitchFamily="34" charset="0"/>
              </a:rPr>
              <a:t>Project number;</a:t>
            </a:r>
          </a:p>
          <a:p>
            <a:pPr marL="1024128" lvl="1" indent="-514350" eaLnBrk="1" fontAlgn="auto" hangingPunct="1">
              <a:spcAft>
                <a:spcPts val="0"/>
              </a:spcAft>
              <a:buClrTx/>
              <a:buSzPct val="95000"/>
              <a:defRPr/>
            </a:pPr>
            <a:r>
              <a:rPr lang="en-US" sz="2900" dirty="0" smtClean="0">
                <a:solidFill>
                  <a:schemeClr val="accent2"/>
                </a:solidFill>
                <a:latin typeface="Tahoma" pitchFamily="34" charset="0"/>
                <a:cs typeface="Tahoma" pitchFamily="34" charset="0"/>
              </a:rPr>
              <a:t>Project title;  </a:t>
            </a:r>
          </a:p>
          <a:p>
            <a:pPr marL="1024128" lvl="1" indent="-514350" eaLnBrk="1" fontAlgn="auto" hangingPunct="1">
              <a:spcAft>
                <a:spcPts val="0"/>
              </a:spcAft>
              <a:buClrTx/>
              <a:buSzPct val="95000"/>
              <a:defRPr/>
            </a:pPr>
            <a:r>
              <a:rPr lang="en-US" sz="2900" dirty="0" smtClean="0">
                <a:solidFill>
                  <a:schemeClr val="accent2"/>
                </a:solidFill>
                <a:latin typeface="Tahoma" pitchFamily="34" charset="0"/>
                <a:cs typeface="Tahoma" pitchFamily="34" charset="0"/>
              </a:rPr>
              <a:t>PD/PI or contact PD/PI if a multiple PD/PI model is used;</a:t>
            </a:r>
          </a:p>
          <a:p>
            <a:pPr marL="1024128" lvl="1" indent="-514350" eaLnBrk="1" fontAlgn="auto" hangingPunct="1">
              <a:spcAft>
                <a:spcPts val="0"/>
              </a:spcAft>
              <a:buClrTx/>
              <a:buSzPct val="95000"/>
              <a:defRPr/>
            </a:pPr>
            <a:r>
              <a:rPr lang="en-US" sz="2900" dirty="0" smtClean="0">
                <a:solidFill>
                  <a:schemeClr val="accent2"/>
                </a:solidFill>
                <a:latin typeface="Tahoma" pitchFamily="34" charset="0"/>
                <a:cs typeface="Tahoma" pitchFamily="34" charset="0"/>
              </a:rPr>
              <a:t>Name of the Investigator with the FCOI;</a:t>
            </a:r>
          </a:p>
          <a:p>
            <a:pPr marL="1024128" lvl="1" indent="-514350" eaLnBrk="1" fontAlgn="auto" hangingPunct="1">
              <a:spcAft>
                <a:spcPts val="0"/>
              </a:spcAft>
              <a:buClrTx/>
              <a:buSzPct val="95000"/>
              <a:defRPr/>
            </a:pPr>
            <a:r>
              <a:rPr lang="en-US" sz="2900" dirty="0" smtClean="0">
                <a:solidFill>
                  <a:schemeClr val="accent2"/>
                </a:solidFill>
                <a:latin typeface="Tahoma" pitchFamily="34" charset="0"/>
                <a:cs typeface="Tahoma" pitchFamily="34" charset="0"/>
              </a:rPr>
              <a:t>Name of the entity with which the Investigator has an FCOI;</a:t>
            </a:r>
          </a:p>
          <a:p>
            <a:pPr marL="1024128" lvl="1" indent="-514350" eaLnBrk="1" fontAlgn="auto" hangingPunct="1">
              <a:spcAft>
                <a:spcPts val="0"/>
              </a:spcAft>
              <a:buClrTx/>
              <a:buSzPct val="95000"/>
              <a:defRPr/>
            </a:pPr>
            <a:r>
              <a:rPr lang="en-US" sz="2900" dirty="0" smtClean="0">
                <a:solidFill>
                  <a:schemeClr val="accent2"/>
                </a:solidFill>
                <a:latin typeface="Tahoma" pitchFamily="34" charset="0"/>
                <a:cs typeface="Tahoma" pitchFamily="34" charset="0"/>
              </a:rPr>
              <a:t>Reason(s) for the retrospective review; </a:t>
            </a:r>
          </a:p>
          <a:p>
            <a:pPr marL="1024128" lvl="1" indent="-514350" eaLnBrk="1" fontAlgn="auto" hangingPunct="1">
              <a:spcAft>
                <a:spcPts val="0"/>
              </a:spcAft>
              <a:buClrTx/>
              <a:buSzPct val="95000"/>
              <a:defRPr/>
            </a:pPr>
            <a:r>
              <a:rPr lang="en-US" sz="2900" dirty="0" smtClean="0">
                <a:solidFill>
                  <a:schemeClr val="accent2"/>
                </a:solidFill>
                <a:latin typeface="Tahoma" pitchFamily="34" charset="0"/>
                <a:cs typeface="Tahoma" pitchFamily="34" charset="0"/>
              </a:rPr>
              <a:t>Detailed methodology used for the retrospective review (e.g., methodology of the review process, composition of the review panel, documents reviewed);</a:t>
            </a:r>
          </a:p>
          <a:p>
            <a:pPr marL="1024128" lvl="1" indent="-514350" eaLnBrk="1" fontAlgn="auto" hangingPunct="1">
              <a:spcAft>
                <a:spcPts val="0"/>
              </a:spcAft>
              <a:buClrTx/>
              <a:buSzPct val="95000"/>
              <a:defRPr/>
            </a:pPr>
            <a:r>
              <a:rPr lang="en-US" sz="2900" dirty="0" smtClean="0">
                <a:solidFill>
                  <a:schemeClr val="accent2"/>
                </a:solidFill>
                <a:latin typeface="Tahoma" pitchFamily="34" charset="0"/>
                <a:cs typeface="Tahoma" pitchFamily="34" charset="0"/>
              </a:rPr>
              <a:t>Findings and conclusions of the review.</a:t>
            </a:r>
          </a:p>
          <a:p>
            <a:pPr marL="624078" indent="-514350" eaLnBrk="1" fontAlgn="auto" hangingPunct="1">
              <a:buSzPct val="95000"/>
              <a:buFont typeface="Arial" pitchFamily="34" charset="0"/>
              <a:buNone/>
              <a:defRPr/>
            </a:pPr>
            <a:endParaRPr lang="en-US" sz="2400" dirty="0" smtClean="0">
              <a:latin typeface="Tahoma" pitchFamily="34" charset="0"/>
              <a:cs typeface="Tahoma" pitchFamily="34" charset="0"/>
            </a:endParaRPr>
          </a:p>
          <a:p>
            <a:pPr marL="624078" indent="-514350" eaLnBrk="1" fontAlgn="auto" hangingPunct="1">
              <a:buSzPct val="95000"/>
              <a:buFont typeface="Arial" pitchFamily="34" charset="0"/>
              <a:buNone/>
              <a:defRPr/>
            </a:pPr>
            <a:r>
              <a:rPr lang="en-US" sz="3400" dirty="0" smtClean="0">
                <a:latin typeface="Tahoma" pitchFamily="34" charset="0"/>
                <a:cs typeface="Tahoma" pitchFamily="34" charset="0"/>
              </a:rPr>
              <a:t>	</a:t>
            </a:r>
            <a:r>
              <a:rPr lang="en-US" sz="3700" dirty="0" smtClean="0">
                <a:solidFill>
                  <a:schemeClr val="accent4"/>
                </a:solidFill>
                <a:latin typeface="Tahoma" pitchFamily="34" charset="0"/>
                <a:cs typeface="Tahoma" pitchFamily="34" charset="0"/>
              </a:rPr>
              <a:t>If results of the retrospective review warrant, update (revise) previously submitted FCOI report. </a:t>
            </a:r>
          </a:p>
          <a:p>
            <a:pPr lvl="1" eaLnBrk="1" fontAlgn="auto" hangingPunct="1">
              <a:spcAft>
                <a:spcPts val="0"/>
              </a:spcAft>
              <a:defRPr/>
            </a:pPr>
            <a:endParaRPr lang="en-US" dirty="0" smtClean="0"/>
          </a:p>
        </p:txBody>
      </p:sp>
      <p:sp>
        <p:nvSpPr>
          <p:cNvPr id="1034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0B6661C1-55C0-4B3A-8BA1-6A0217E67418}" type="slidenum">
              <a:rPr lang="en-US" smtClean="0">
                <a:solidFill>
                  <a:schemeClr val="tx2"/>
                </a:solidFill>
              </a:rPr>
              <a:pPr eaLnBrk="1" hangingPunct="1">
                <a:defRPr/>
              </a:pPr>
              <a:t>15</a:t>
            </a:fld>
            <a:endParaRPr lang="en-US" smtClean="0">
              <a:solidFill>
                <a:schemeClr val="tx2"/>
              </a:solidFill>
            </a:endParaRPr>
          </a:p>
        </p:txBody>
      </p:sp>
    </p:spTree>
    <p:extLst>
      <p:ext uri="{BB962C8B-B14F-4D97-AF65-F5344CB8AC3E}">
        <p14:creationId xmlns:p14="http://schemas.microsoft.com/office/powerpoint/2010/main" val="238956311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417638"/>
          </a:xfrm>
        </p:spPr>
        <p:txBody>
          <a:bodyPr>
            <a:normAutofit/>
          </a:bodyPr>
          <a:lstStyle/>
          <a:p>
            <a:pPr eaLnBrk="1" fontAlgn="auto" hangingPunct="1">
              <a:spcAft>
                <a:spcPts val="0"/>
              </a:spcAft>
              <a:defRPr/>
            </a:pPr>
            <a:r>
              <a:rPr lang="en-US" sz="4400" dirty="0" smtClean="0">
                <a:solidFill>
                  <a:schemeClr val="bg1"/>
                </a:solidFill>
                <a:latin typeface="Tahoma" pitchFamily="34" charset="0"/>
                <a:cs typeface="Tahoma" pitchFamily="34" charset="0"/>
              </a:rPr>
              <a:t>Mitigation Report </a:t>
            </a:r>
            <a:endParaRPr lang="en-US" sz="4400" dirty="0">
              <a:solidFill>
                <a:schemeClr val="bg1"/>
              </a:solidFill>
            </a:endParaRPr>
          </a:p>
        </p:txBody>
      </p:sp>
      <p:sp>
        <p:nvSpPr>
          <p:cNvPr id="105475" name="Content Placeholder 2"/>
          <p:cNvSpPr>
            <a:spLocks noGrp="1"/>
          </p:cNvSpPr>
          <p:nvPr>
            <p:ph idx="1"/>
          </p:nvPr>
        </p:nvSpPr>
        <p:spPr>
          <a:xfrm>
            <a:off x="533400" y="1752600"/>
            <a:ext cx="8229600" cy="5105400"/>
          </a:xfrm>
        </p:spPr>
        <p:txBody>
          <a:bodyPr/>
          <a:lstStyle/>
          <a:p>
            <a:pPr eaLnBrk="1" hangingPunct="1">
              <a:spcBef>
                <a:spcPct val="0"/>
              </a:spcBef>
              <a:buClrTx/>
              <a:buFont typeface="Arial" charset="0"/>
              <a:buChar char="•"/>
            </a:pPr>
            <a:r>
              <a:rPr lang="en-US" sz="2400" dirty="0" smtClean="0">
                <a:latin typeface="Tahoma" pitchFamily="34" charset="0"/>
                <a:cs typeface="Tahoma" pitchFamily="34" charset="0"/>
              </a:rPr>
              <a:t>If bias is found through retrospective review, notify the NIH Awarding Component  promptly (through the eRA Commons) and submit a mitigation report (“Revised” FCOI report).</a:t>
            </a:r>
          </a:p>
          <a:p>
            <a:pPr eaLnBrk="1" hangingPunct="1">
              <a:spcBef>
                <a:spcPct val="0"/>
              </a:spcBef>
              <a:buClrTx/>
              <a:buFont typeface="Arial" charset="0"/>
              <a:buChar char="•"/>
            </a:pPr>
            <a:endParaRPr lang="en-US" sz="1200" dirty="0" smtClean="0">
              <a:latin typeface="Tahoma" pitchFamily="34" charset="0"/>
              <a:cs typeface="Tahoma" pitchFamily="34" charset="0"/>
            </a:endParaRPr>
          </a:p>
          <a:p>
            <a:pPr eaLnBrk="1" hangingPunct="1">
              <a:spcBef>
                <a:spcPct val="0"/>
              </a:spcBef>
              <a:buClrTx/>
              <a:buFont typeface="Arial" charset="0"/>
              <a:buChar char="•"/>
            </a:pPr>
            <a:r>
              <a:rPr lang="en-US" sz="2400" dirty="0" smtClean="0">
                <a:latin typeface="Tahoma" pitchFamily="34" charset="0"/>
                <a:cs typeface="Tahoma" pitchFamily="34" charset="0"/>
              </a:rPr>
              <a:t>Mitigation Report</a:t>
            </a:r>
          </a:p>
          <a:p>
            <a:pPr lvl="1" eaLnBrk="1" hangingPunct="1">
              <a:buClrTx/>
            </a:pPr>
            <a:r>
              <a:rPr lang="en-US" sz="2200" dirty="0" smtClean="0">
                <a:latin typeface="Tahoma" pitchFamily="34" charset="0"/>
                <a:cs typeface="Tahoma" pitchFamily="34" charset="0"/>
              </a:rPr>
              <a:t>Key elements documented in retrospective review</a:t>
            </a:r>
          </a:p>
          <a:p>
            <a:pPr lvl="1" eaLnBrk="1" hangingPunct="1">
              <a:buClrTx/>
            </a:pPr>
            <a:r>
              <a:rPr lang="en-US" sz="2200" dirty="0" smtClean="0">
                <a:latin typeface="Tahoma" pitchFamily="34" charset="0"/>
                <a:cs typeface="Tahoma" pitchFamily="34" charset="0"/>
              </a:rPr>
              <a:t>Description of the impact of the bias on the research project</a:t>
            </a:r>
          </a:p>
          <a:p>
            <a:pPr lvl="1" eaLnBrk="1" hangingPunct="1">
              <a:buClrTx/>
            </a:pPr>
            <a:r>
              <a:rPr lang="en-US" sz="2200" dirty="0" smtClean="0">
                <a:latin typeface="Tahoma" pitchFamily="34" charset="0"/>
                <a:cs typeface="Tahoma" pitchFamily="34" charset="0"/>
              </a:rPr>
              <a:t>Plan of action(s) to eliminate or mitigate the effect of the bias</a:t>
            </a:r>
          </a:p>
          <a:p>
            <a:pPr lvl="1" eaLnBrk="1" hangingPunct="1">
              <a:buClrTx/>
              <a:buFont typeface="Arial" charset="0"/>
              <a:buChar char="•"/>
            </a:pPr>
            <a:endParaRPr lang="en-US" sz="1200" dirty="0" smtClean="0">
              <a:latin typeface="Tahoma" pitchFamily="34" charset="0"/>
              <a:cs typeface="Tahoma" pitchFamily="34" charset="0"/>
            </a:endParaRPr>
          </a:p>
          <a:p>
            <a:pPr eaLnBrk="1" hangingPunct="1">
              <a:spcBef>
                <a:spcPct val="0"/>
              </a:spcBef>
              <a:buClrTx/>
              <a:buFont typeface="Arial" charset="0"/>
              <a:buChar char="•"/>
            </a:pPr>
            <a:r>
              <a:rPr lang="en-US" sz="2400" dirty="0" smtClean="0">
                <a:latin typeface="Tahoma" pitchFamily="34" charset="0"/>
                <a:cs typeface="Tahoma" pitchFamily="34" charset="0"/>
              </a:rPr>
              <a:t>Thereafter, submit FCOI reports annually.</a:t>
            </a:r>
          </a:p>
          <a:p>
            <a:pPr eaLnBrk="1" hangingPunct="1">
              <a:spcBef>
                <a:spcPct val="0"/>
              </a:spcBef>
              <a:buFont typeface="Arial" charset="0"/>
              <a:buChar char="•"/>
            </a:pPr>
            <a:endParaRPr lang="en-US" dirty="0" smtClean="0">
              <a:latin typeface="Arial" charset="0"/>
              <a:cs typeface="Arial" charset="0"/>
            </a:endParaRPr>
          </a:p>
          <a:p>
            <a:pPr lvl="1" eaLnBrk="1" hangingPunct="1"/>
            <a:endParaRPr lang="en-US" dirty="0" smtClean="0">
              <a:latin typeface="Arial" charset="0"/>
              <a:cs typeface="Arial" charset="0"/>
            </a:endParaRPr>
          </a:p>
          <a:p>
            <a:pPr eaLnBrk="1" hangingPunct="1">
              <a:spcBef>
                <a:spcPct val="0"/>
              </a:spcBef>
              <a:buFont typeface="Arial" charset="0"/>
              <a:buChar char="•"/>
            </a:pPr>
            <a:endParaRPr lang="en-US" dirty="0" smtClean="0">
              <a:latin typeface="Arial" charset="0"/>
              <a:cs typeface="Arial" charset="0"/>
            </a:endParaRPr>
          </a:p>
          <a:p>
            <a:pPr eaLnBrk="1" hangingPunct="1">
              <a:spcBef>
                <a:spcPct val="0"/>
              </a:spcBef>
              <a:buFont typeface="Arial" charset="0"/>
              <a:buChar char="•"/>
            </a:pPr>
            <a:endParaRPr lang="en-US" dirty="0" smtClean="0">
              <a:latin typeface="Arial" charset="0"/>
              <a:cs typeface="Arial" charset="0"/>
            </a:endParaRPr>
          </a:p>
          <a:p>
            <a:pPr eaLnBrk="1" hangingPunct="1">
              <a:spcBef>
                <a:spcPct val="0"/>
              </a:spcBef>
              <a:buFont typeface="Arial" charset="0"/>
              <a:buChar char="•"/>
            </a:pPr>
            <a:endParaRPr lang="en-US" dirty="0" smtClean="0">
              <a:latin typeface="Arial" charset="0"/>
              <a:cs typeface="Arial" charset="0"/>
            </a:endParaRPr>
          </a:p>
          <a:p>
            <a:pPr eaLnBrk="1" hangingPunct="1">
              <a:spcBef>
                <a:spcPct val="0"/>
              </a:spcBef>
              <a:buFont typeface="Arial" charset="0"/>
              <a:buChar char="•"/>
            </a:pPr>
            <a:endParaRPr lang="en-US" dirty="0" smtClean="0">
              <a:latin typeface="Arial" charset="0"/>
              <a:cs typeface="Arial" charset="0"/>
            </a:endParaRPr>
          </a:p>
        </p:txBody>
      </p:sp>
      <p:sp>
        <p:nvSpPr>
          <p:cNvPr id="10445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860D714C-E1D6-4AC6-943A-A62F21E32995}" type="slidenum">
              <a:rPr lang="en-US" smtClean="0">
                <a:solidFill>
                  <a:schemeClr val="tx2"/>
                </a:solidFill>
              </a:rPr>
              <a:pPr eaLnBrk="1" hangingPunct="1">
                <a:defRPr/>
              </a:pPr>
              <a:t>16</a:t>
            </a:fld>
            <a:endParaRPr lang="en-US" smtClean="0">
              <a:solidFill>
                <a:schemeClr val="tx2"/>
              </a:solidFill>
            </a:endParaRPr>
          </a:p>
        </p:txBody>
      </p:sp>
    </p:spTree>
    <p:extLst>
      <p:ext uri="{BB962C8B-B14F-4D97-AF65-F5344CB8AC3E}">
        <p14:creationId xmlns:p14="http://schemas.microsoft.com/office/powerpoint/2010/main" val="158014159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799"/>
            <a:ext cx="8229600" cy="762001"/>
          </a:xfrm>
        </p:spPr>
        <p:txBody>
          <a:bodyPr>
            <a:normAutofit fontScale="90000"/>
          </a:bodyPr>
          <a:lstStyle/>
          <a:p>
            <a:pPr eaLnBrk="1" fontAlgn="auto" hangingPunct="1">
              <a:spcAft>
                <a:spcPts val="0"/>
              </a:spcAft>
              <a:defRPr/>
            </a:pPr>
            <a:r>
              <a:rPr lang="en-US" dirty="0" smtClean="0">
                <a:latin typeface="Tahoma" pitchFamily="34" charset="0"/>
                <a:cs typeface="Tahoma" pitchFamily="34" charset="0"/>
              </a:rPr>
              <a:t>Clinical Research </a:t>
            </a:r>
            <a:endParaRPr lang="en-US" dirty="0">
              <a:latin typeface="Tahoma" pitchFamily="34" charset="0"/>
              <a:cs typeface="Tahoma" pitchFamily="34" charset="0"/>
            </a:endParaRPr>
          </a:p>
        </p:txBody>
      </p:sp>
      <p:sp>
        <p:nvSpPr>
          <p:cNvPr id="116739" name="Content Placeholder 2"/>
          <p:cNvSpPr>
            <a:spLocks noGrp="1"/>
          </p:cNvSpPr>
          <p:nvPr>
            <p:ph idx="1"/>
          </p:nvPr>
        </p:nvSpPr>
        <p:spPr>
          <a:xfrm>
            <a:off x="457200" y="1752600"/>
            <a:ext cx="8229600" cy="4759325"/>
          </a:xfrm>
        </p:spPr>
        <p:txBody>
          <a:bodyPr/>
          <a:lstStyle/>
          <a:p>
            <a:pPr marL="342900" lvl="1" indent="-342900" eaLnBrk="1" hangingPunct="1">
              <a:buClrTx/>
              <a:buSzPct val="100000"/>
              <a:buFont typeface="Arial" charset="0"/>
              <a:buChar char="•"/>
            </a:pPr>
            <a:r>
              <a:rPr lang="en-US" dirty="0" smtClean="0">
                <a:solidFill>
                  <a:schemeClr val="tx2"/>
                </a:solidFill>
                <a:latin typeface="Tahoma" pitchFamily="34" charset="0"/>
                <a:cs typeface="Tahoma" pitchFamily="34" charset="0"/>
              </a:rPr>
              <a:t>In any case in which NIH determines that an NIH-funded project of clinical research whose purpose is to evaluate the safety or effectiveness of a drug, medical device, or treatment has been designed, conducted, or reported by an Investigator with an FCOI that was not managed or reported by the Institution as required by regulation, the Institution shall require the Investigator involved to disclose the FCOI in each public presentation of the results of the research and to request an addendum to previously published presentations.  </a:t>
            </a:r>
          </a:p>
          <a:p>
            <a:pPr marL="342900" lvl="1" indent="-342900" eaLnBrk="1" hangingPunct="1">
              <a:buClr>
                <a:schemeClr val="hlink"/>
              </a:buClr>
              <a:buSzPct val="60000"/>
              <a:buFont typeface="Courier New" pitchFamily="49" charset="0"/>
              <a:buNone/>
            </a:pPr>
            <a:endParaRPr lang="en-US" dirty="0" smtClean="0">
              <a:latin typeface="Arial" charset="0"/>
              <a:cs typeface="Arial" charset="0"/>
            </a:endParaRPr>
          </a:p>
          <a:p>
            <a:pPr eaLnBrk="1" hangingPunct="1">
              <a:spcBef>
                <a:spcPct val="0"/>
              </a:spcBef>
              <a:buFont typeface="Arial" charset="0"/>
              <a:buChar char="•"/>
            </a:pPr>
            <a:endParaRPr lang="en-US" dirty="0" smtClean="0">
              <a:latin typeface="Arial" charset="0"/>
              <a:cs typeface="Arial" charset="0"/>
            </a:endParaRPr>
          </a:p>
        </p:txBody>
      </p:sp>
      <p:sp>
        <p:nvSpPr>
          <p:cNvPr id="115716"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A7D11558-8D90-4D21-9627-E676F8323E69}" type="slidenum">
              <a:rPr lang="en-US" smtClean="0">
                <a:solidFill>
                  <a:schemeClr val="tx2"/>
                </a:solidFill>
              </a:rPr>
              <a:pPr eaLnBrk="1" hangingPunct="1">
                <a:defRPr/>
              </a:pPr>
              <a:t>17</a:t>
            </a:fld>
            <a:endParaRPr lang="en-US" smtClean="0">
              <a:solidFill>
                <a:schemeClr val="tx2"/>
              </a:solidFill>
            </a:endParaRPr>
          </a:p>
        </p:txBody>
      </p:sp>
    </p:spTree>
    <p:extLst>
      <p:ext uri="{BB962C8B-B14F-4D97-AF65-F5344CB8AC3E}">
        <p14:creationId xmlns:p14="http://schemas.microsoft.com/office/powerpoint/2010/main" val="401193385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smtClean="0">
              <a:ln w="13970" cmpd="sng">
                <a:noFill/>
                <a:prstDash val="solid"/>
              </a:ln>
              <a:latin typeface="Tahoma" pitchFamily="34" charset="0"/>
              <a:cs typeface="Tahoma" pitchFamily="34" charset="0"/>
            </a:endParaRPr>
          </a:p>
          <a:p>
            <a:pPr marL="0" indent="0" algn="ctr">
              <a:buNone/>
            </a:pPr>
            <a:r>
              <a:rPr lang="en-US" sz="6000" dirty="0" smtClean="0">
                <a:ln w="13970" cmpd="sng">
                  <a:noFill/>
                  <a:prstDash val="solid"/>
                </a:ln>
                <a:latin typeface="Tahoma" pitchFamily="34" charset="0"/>
                <a:ea typeface="Tahoma" pitchFamily="34" charset="0"/>
                <a:cs typeface="Tahoma" pitchFamily="34" charset="0"/>
              </a:rPr>
              <a:t>Other Important Reminders for Institutions and </a:t>
            </a:r>
            <a:r>
              <a:rPr lang="en-US" sz="6000" dirty="0" err="1" smtClean="0">
                <a:ln w="13970" cmpd="sng">
                  <a:noFill/>
                  <a:prstDash val="solid"/>
                </a:ln>
                <a:latin typeface="Tahoma" pitchFamily="34" charset="0"/>
                <a:ea typeface="Tahoma" pitchFamily="34" charset="0"/>
                <a:cs typeface="Tahoma" pitchFamily="34" charset="0"/>
              </a:rPr>
              <a:t>Subrecipients</a:t>
            </a:r>
            <a:r>
              <a:rPr lang="en-US" sz="6000" dirty="0">
                <a:latin typeface="Tahoma" pitchFamily="34" charset="0"/>
                <a:ea typeface="Tahoma" pitchFamily="34" charset="0"/>
                <a:cs typeface="Tahoma" pitchFamily="34" charset="0"/>
              </a:rPr>
              <a:t/>
            </a:r>
            <a:br>
              <a:rPr lang="en-US" sz="6000" dirty="0">
                <a:latin typeface="Tahoma" pitchFamily="34" charset="0"/>
                <a:ea typeface="Tahoma" pitchFamily="34" charset="0"/>
                <a:cs typeface="Tahoma" pitchFamily="34" charset="0"/>
              </a:rPr>
            </a:br>
            <a:r>
              <a:rPr lang="en-US" dirty="0"/>
              <a:t/>
            </a:r>
            <a:br>
              <a:rPr lang="en-US" dirty="0"/>
            </a:br>
            <a:endParaRPr lang="en-US" dirty="0"/>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18</a:t>
            </a:fld>
            <a:endParaRPr lang="en-US" dirty="0"/>
          </a:p>
        </p:txBody>
      </p:sp>
    </p:spTree>
    <p:extLst>
      <p:ext uri="{BB962C8B-B14F-4D97-AF65-F5344CB8AC3E}">
        <p14:creationId xmlns:p14="http://schemas.microsoft.com/office/powerpoint/2010/main" val="2114520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9144000" cy="1111664"/>
          </a:xfrm>
        </p:spPr>
        <p:txBody>
          <a:bodyPr>
            <a:noAutofit/>
          </a:bodyPr>
          <a:lstStyle/>
          <a:p>
            <a:pPr eaLnBrk="1" fontAlgn="auto" hangingPunct="1">
              <a:spcAft>
                <a:spcPts val="0"/>
              </a:spcAft>
              <a:defRPr/>
            </a:pPr>
            <a:r>
              <a:rPr lang="en-US" sz="4400" dirty="0" smtClean="0">
                <a:latin typeface="Tahoma" pitchFamily="34" charset="0"/>
                <a:cs typeface="Tahoma" pitchFamily="34" charset="0"/>
              </a:rPr>
              <a:t>Inform “Investigators</a:t>
            </a:r>
            <a:r>
              <a:rPr lang="en-US" sz="3200" dirty="0" smtClean="0">
                <a:solidFill>
                  <a:schemeClr val="bg1"/>
                </a:solidFill>
                <a:latin typeface="Tahoma" pitchFamily="34" charset="0"/>
                <a:cs typeface="Tahoma" pitchFamily="34" charset="0"/>
              </a:rPr>
              <a:t>”</a:t>
            </a:r>
            <a:endParaRPr lang="en-US" sz="3200" dirty="0">
              <a:solidFill>
                <a:schemeClr val="bg1"/>
              </a:solidFill>
              <a:latin typeface="Tahoma" pitchFamily="34" charset="0"/>
              <a:cs typeface="Tahoma" pitchFamily="34" charset="0"/>
            </a:endParaRPr>
          </a:p>
        </p:txBody>
      </p:sp>
      <p:sp>
        <p:nvSpPr>
          <p:cNvPr id="3" name="Content Placeholder 2"/>
          <p:cNvSpPr>
            <a:spLocks noGrp="1"/>
          </p:cNvSpPr>
          <p:nvPr>
            <p:ph idx="1"/>
          </p:nvPr>
        </p:nvSpPr>
        <p:spPr>
          <a:xfrm>
            <a:off x="990600" y="2133600"/>
            <a:ext cx="7627938" cy="4449763"/>
          </a:xfrm>
        </p:spPr>
        <p:txBody>
          <a:bodyPr rtlCol="0">
            <a:normAutofit/>
          </a:bodyPr>
          <a:lstStyle/>
          <a:p>
            <a:pPr eaLnBrk="1" fontAlgn="auto" hangingPunct="1">
              <a:buClr>
                <a:schemeClr val="tx1"/>
              </a:buClr>
              <a:buSzPct val="85000"/>
              <a:defRPr/>
            </a:pPr>
            <a:r>
              <a:rPr lang="en-US" sz="3200" dirty="0" smtClean="0">
                <a:latin typeface="Tahoma" pitchFamily="34" charset="0"/>
                <a:cs typeface="Tahoma" pitchFamily="34" charset="0"/>
              </a:rPr>
              <a:t>Inform each Investigator of the following:</a:t>
            </a:r>
          </a:p>
          <a:p>
            <a:pPr marL="1025525" lvl="1" indent="-571500" eaLnBrk="1" fontAlgn="auto" hangingPunct="1">
              <a:spcAft>
                <a:spcPts val="0"/>
              </a:spcAft>
              <a:buClrTx/>
              <a:buSzPct val="80000"/>
              <a:defRPr/>
            </a:pPr>
            <a:r>
              <a:rPr lang="en-US" sz="3200" dirty="0" smtClean="0">
                <a:solidFill>
                  <a:schemeClr val="accent4"/>
                </a:solidFill>
                <a:latin typeface="Tahoma" pitchFamily="34" charset="0"/>
                <a:ea typeface="Tahoma" pitchFamily="34" charset="0"/>
                <a:cs typeface="Tahoma" pitchFamily="34" charset="0"/>
              </a:rPr>
              <a:t>FCOI R</a:t>
            </a:r>
            <a:r>
              <a:rPr lang="en-US" sz="3200" dirty="0" smtClean="0">
                <a:solidFill>
                  <a:schemeClr val="accent4"/>
                </a:solidFill>
                <a:latin typeface="Tahoma" pitchFamily="34" charset="0"/>
                <a:cs typeface="Tahoma" pitchFamily="34" charset="0"/>
              </a:rPr>
              <a:t>egulation;</a:t>
            </a:r>
          </a:p>
          <a:p>
            <a:pPr marL="1025525" lvl="1" indent="-571500" eaLnBrk="1" fontAlgn="auto" hangingPunct="1">
              <a:spcAft>
                <a:spcPts val="0"/>
              </a:spcAft>
              <a:buClrTx/>
              <a:buSzPct val="75000"/>
              <a:defRPr/>
            </a:pPr>
            <a:r>
              <a:rPr lang="en-US" sz="3200" dirty="0" smtClean="0">
                <a:solidFill>
                  <a:schemeClr val="accent4"/>
                </a:solidFill>
                <a:latin typeface="Tahoma" pitchFamily="34" charset="0"/>
                <a:cs typeface="Tahoma" pitchFamily="34" charset="0"/>
              </a:rPr>
              <a:t>Institution’s policy on FCOI; and</a:t>
            </a:r>
          </a:p>
          <a:p>
            <a:pPr marL="1025525" lvl="1" indent="-571500" eaLnBrk="1" fontAlgn="auto" hangingPunct="1">
              <a:spcAft>
                <a:spcPts val="0"/>
              </a:spcAft>
              <a:buClrTx/>
              <a:buSzPct val="75000"/>
              <a:defRPr/>
            </a:pPr>
            <a:r>
              <a:rPr lang="en-US" sz="3200" dirty="0" smtClean="0">
                <a:solidFill>
                  <a:schemeClr val="accent4"/>
                </a:solidFill>
                <a:latin typeface="Tahoma" pitchFamily="34" charset="0"/>
                <a:cs typeface="Tahoma" pitchFamily="34" charset="0"/>
              </a:rPr>
              <a:t>Investigator’s responsibilities regarding disclosure of SFIs</a:t>
            </a:r>
          </a:p>
        </p:txBody>
      </p:sp>
      <p:sp>
        <p:nvSpPr>
          <p:cNvPr id="8806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A11DBA0-3500-4FFB-AB0B-1F407B70352D}" type="slidenum">
              <a:rPr lang="en-US" smtClean="0">
                <a:solidFill>
                  <a:schemeClr val="tx2"/>
                </a:solidFill>
              </a:rPr>
              <a:pPr eaLnBrk="1" hangingPunct="1">
                <a:defRPr/>
              </a:pPr>
              <a:t>19</a:t>
            </a:fld>
            <a:endParaRPr lang="en-US" smtClean="0">
              <a:solidFill>
                <a:schemeClr val="tx2"/>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xfrm>
            <a:off x="0" y="0"/>
            <a:ext cx="9144000" cy="1447800"/>
          </a:xfrm>
        </p:spPr>
        <p:txBody>
          <a:bodyPr>
            <a:noAutofit/>
          </a:bodyPr>
          <a:lstStyle/>
          <a:p>
            <a:pPr eaLnBrk="1" fontAlgn="auto" hangingPunct="1">
              <a:spcAft>
                <a:spcPts val="0"/>
              </a:spcAft>
              <a:defRPr/>
            </a:pPr>
            <a:r>
              <a:rPr lang="en-US" sz="4000" dirty="0" smtClean="0">
                <a:latin typeface="Tahoma" pitchFamily="34" charset="0"/>
                <a:cs typeface="Tahoma" pitchFamily="34" charset="0"/>
              </a:rPr>
              <a:t>Financial Conflict of Interest (FCOI)</a:t>
            </a:r>
            <a:br>
              <a:rPr lang="en-US" sz="4000" dirty="0" smtClean="0">
                <a:latin typeface="Tahoma" pitchFamily="34" charset="0"/>
                <a:cs typeface="Tahoma" pitchFamily="34" charset="0"/>
              </a:rPr>
            </a:br>
            <a:r>
              <a:rPr lang="en-US" sz="4000" dirty="0" smtClean="0">
                <a:latin typeface="Tahoma" pitchFamily="34" charset="0"/>
                <a:cs typeface="Tahoma" pitchFamily="34" charset="0"/>
              </a:rPr>
              <a:t>Regulations</a:t>
            </a:r>
          </a:p>
        </p:txBody>
      </p:sp>
      <p:sp>
        <p:nvSpPr>
          <p:cNvPr id="435203" name="Rectangle 3"/>
          <p:cNvSpPr>
            <a:spLocks noGrp="1" noChangeArrowheads="1"/>
          </p:cNvSpPr>
          <p:nvPr>
            <p:ph idx="1"/>
          </p:nvPr>
        </p:nvSpPr>
        <p:spPr>
          <a:xfrm>
            <a:off x="228600" y="1524000"/>
            <a:ext cx="8610600" cy="5334000"/>
          </a:xfrm>
        </p:spPr>
        <p:txBody>
          <a:bodyPr rtlCol="0">
            <a:normAutofit/>
          </a:bodyPr>
          <a:lstStyle/>
          <a:p>
            <a:pPr eaLnBrk="1" fontAlgn="auto" hangingPunct="1">
              <a:lnSpc>
                <a:spcPct val="120000"/>
              </a:lnSpc>
              <a:buClr>
                <a:schemeClr val="tx1"/>
              </a:buClr>
              <a:buSzPct val="120000"/>
              <a:buFont typeface="Wingdings" pitchFamily="2" charset="2"/>
              <a:buChar char="§"/>
              <a:defRPr/>
            </a:pPr>
            <a:r>
              <a:rPr lang="en-US" dirty="0" smtClean="0">
                <a:latin typeface="Tahoma" pitchFamily="34" charset="0"/>
                <a:cs typeface="Tahoma" pitchFamily="34" charset="0"/>
              </a:rPr>
              <a:t>42 CFR Part 50 Subpart F (grants and cooperative agreements)</a:t>
            </a:r>
          </a:p>
          <a:p>
            <a:pPr eaLnBrk="1" fontAlgn="auto" hangingPunct="1">
              <a:lnSpc>
                <a:spcPct val="80000"/>
              </a:lnSpc>
              <a:buClr>
                <a:schemeClr val="tx1"/>
              </a:buClr>
              <a:buSzPct val="120000"/>
              <a:defRPr/>
            </a:pPr>
            <a:endParaRPr lang="en-US" sz="1100" dirty="0" smtClean="0">
              <a:latin typeface="Tahoma" pitchFamily="34" charset="0"/>
              <a:cs typeface="Tahoma" pitchFamily="34" charset="0"/>
            </a:endParaRPr>
          </a:p>
          <a:p>
            <a:pPr eaLnBrk="1" fontAlgn="auto" hangingPunct="1">
              <a:lnSpc>
                <a:spcPct val="20000"/>
              </a:lnSpc>
              <a:buClr>
                <a:schemeClr val="tx1"/>
              </a:buClr>
              <a:buSzPct val="120000"/>
              <a:defRPr/>
            </a:pPr>
            <a:endParaRPr lang="en-US" sz="1050" dirty="0" smtClean="0">
              <a:latin typeface="Tahoma" pitchFamily="34" charset="0"/>
              <a:cs typeface="Tahoma" pitchFamily="34" charset="0"/>
            </a:endParaRPr>
          </a:p>
          <a:p>
            <a:pPr eaLnBrk="1" fontAlgn="auto" hangingPunct="1">
              <a:lnSpc>
                <a:spcPct val="80000"/>
              </a:lnSpc>
              <a:buClr>
                <a:schemeClr val="tx1"/>
              </a:buClr>
              <a:buSzPct val="120000"/>
              <a:buFont typeface="Wingdings" pitchFamily="2" charset="2"/>
              <a:buChar char="§"/>
              <a:defRPr/>
            </a:pPr>
            <a:r>
              <a:rPr lang="en-US" dirty="0" smtClean="0">
                <a:latin typeface="Tahoma" pitchFamily="34" charset="0"/>
                <a:cs typeface="Tahoma" pitchFamily="34" charset="0"/>
              </a:rPr>
              <a:t>45 CFR Part 94 (contracts)</a:t>
            </a:r>
          </a:p>
          <a:p>
            <a:pPr marL="1200150" lvl="3" indent="-342900" eaLnBrk="1" fontAlgn="auto" hangingPunct="1">
              <a:spcAft>
                <a:spcPts val="0"/>
              </a:spcAft>
              <a:buClr>
                <a:schemeClr val="tx1"/>
              </a:buClr>
              <a:buSzPct val="120000"/>
              <a:buFont typeface="Arial" pitchFamily="34" charset="0"/>
              <a:buNone/>
              <a:defRPr/>
            </a:pPr>
            <a:endParaRPr lang="en-US" sz="2400" dirty="0" smtClean="0">
              <a:solidFill>
                <a:schemeClr val="accent6">
                  <a:lumMod val="75000"/>
                </a:schemeClr>
              </a:solidFill>
              <a:latin typeface="Tahoma" pitchFamily="34" charset="0"/>
              <a:cs typeface="Tahoma" pitchFamily="34" charset="0"/>
            </a:endParaRPr>
          </a:p>
          <a:p>
            <a:pPr marL="1200150" lvl="3" indent="-342900" eaLnBrk="1" fontAlgn="auto" hangingPunct="1">
              <a:spcAft>
                <a:spcPts val="0"/>
              </a:spcAft>
              <a:buClr>
                <a:schemeClr val="tx1"/>
              </a:buClr>
              <a:buSzPct val="120000"/>
              <a:buFont typeface="Arial" pitchFamily="34" charset="0"/>
              <a:buNone/>
              <a:defRPr/>
            </a:pPr>
            <a:r>
              <a:rPr lang="en-US" sz="2400" dirty="0" smtClean="0">
                <a:solidFill>
                  <a:schemeClr val="accent6">
                    <a:lumMod val="75000"/>
                  </a:schemeClr>
                </a:solidFill>
                <a:latin typeface="Tahoma" pitchFamily="34" charset="0"/>
                <a:cs typeface="Tahoma" pitchFamily="34" charset="0"/>
              </a:rPr>
              <a:t>Revised Final Rule published on 8-25-11</a:t>
            </a:r>
          </a:p>
          <a:p>
            <a:pPr marL="1200150" lvl="3" indent="-342900" eaLnBrk="1" fontAlgn="auto" hangingPunct="1">
              <a:spcAft>
                <a:spcPts val="0"/>
              </a:spcAft>
              <a:buClr>
                <a:schemeClr val="tx1"/>
              </a:buClr>
              <a:buSzPct val="120000"/>
              <a:buFont typeface="Arial" pitchFamily="34" charset="0"/>
              <a:buNone/>
              <a:defRPr/>
            </a:pPr>
            <a:r>
              <a:rPr lang="en-US" sz="2400" dirty="0" smtClean="0">
                <a:solidFill>
                  <a:schemeClr val="accent6">
                    <a:lumMod val="75000"/>
                  </a:schemeClr>
                </a:solidFill>
                <a:latin typeface="Tahoma" pitchFamily="34" charset="0"/>
                <a:cs typeface="Tahoma" pitchFamily="34" charset="0"/>
              </a:rPr>
              <a:t>Compliance date 8-24-2012</a:t>
            </a:r>
          </a:p>
          <a:p>
            <a:pPr marL="1200150" lvl="3" indent="-342900" eaLnBrk="1" fontAlgn="auto" hangingPunct="1">
              <a:spcAft>
                <a:spcPts val="0"/>
              </a:spcAft>
              <a:buClr>
                <a:schemeClr val="tx1"/>
              </a:buClr>
              <a:buSzPct val="120000"/>
              <a:buFont typeface="Arial" pitchFamily="34" charset="0"/>
              <a:buChar char="•"/>
              <a:defRPr/>
            </a:pPr>
            <a:r>
              <a:rPr lang="en-US" sz="2400" dirty="0" smtClean="0">
                <a:solidFill>
                  <a:schemeClr val="accent6">
                    <a:lumMod val="75000"/>
                  </a:schemeClr>
                </a:solidFill>
                <a:latin typeface="Tahoma" pitchFamily="34" charset="0"/>
                <a:cs typeface="Tahoma" pitchFamily="34" charset="0"/>
                <a:hlinkClick r:id="rId3"/>
              </a:rPr>
              <a:t>http://www.gpo.gov/fdsys/pkg/FR-2011-08-25/pdf/2011-21633.pdf</a:t>
            </a:r>
            <a:r>
              <a:rPr lang="en-US" sz="2400" dirty="0" smtClean="0">
                <a:solidFill>
                  <a:schemeClr val="accent6">
                    <a:lumMod val="75000"/>
                  </a:schemeClr>
                </a:solidFill>
                <a:latin typeface="Tahoma" pitchFamily="34" charset="0"/>
                <a:cs typeface="Tahoma" pitchFamily="34" charset="0"/>
              </a:rPr>
              <a:t> </a:t>
            </a:r>
          </a:p>
          <a:p>
            <a:pPr eaLnBrk="1" fontAlgn="auto" hangingPunct="1">
              <a:lnSpc>
                <a:spcPct val="80000"/>
              </a:lnSpc>
              <a:buClr>
                <a:schemeClr val="tx1"/>
              </a:buClr>
              <a:buFont typeface="Arial" pitchFamily="34" charset="0"/>
              <a:buNone/>
              <a:defRPr/>
            </a:pPr>
            <a:endParaRPr lang="en-US" sz="2600" dirty="0" smtClean="0">
              <a:latin typeface="Tahoma" pitchFamily="34" charset="0"/>
            </a:endParaRPr>
          </a:p>
        </p:txBody>
      </p:sp>
      <p:sp>
        <p:nvSpPr>
          <p:cNvPr id="6656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B1229E03-6073-44F6-B32D-9882501221CD}" type="slidenum">
              <a:rPr lang="en-US" smtClean="0">
                <a:solidFill>
                  <a:schemeClr val="tx2"/>
                </a:solidFill>
              </a:rPr>
              <a:pPr eaLnBrk="1" hangingPunct="1">
                <a:defRPr/>
              </a:pPr>
              <a:t>2</a:t>
            </a:fld>
            <a:endParaRPr lang="en-US" smtClean="0">
              <a:solidFill>
                <a:schemeClr val="tx2"/>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305800" cy="1295400"/>
          </a:xfrm>
        </p:spPr>
        <p:txBody>
          <a:bodyPr>
            <a:noAutofit/>
          </a:bodyPr>
          <a:lstStyle/>
          <a:p>
            <a:pPr eaLnBrk="1" fontAlgn="auto" hangingPunct="1">
              <a:spcAft>
                <a:spcPts val="0"/>
              </a:spcAft>
              <a:defRPr/>
            </a:pPr>
            <a:r>
              <a:rPr lang="en-US" sz="4400" dirty="0" smtClean="0">
                <a:latin typeface="Tahoma" pitchFamily="34" charset="0"/>
                <a:cs typeface="Tahoma" pitchFamily="34" charset="0"/>
              </a:rPr>
              <a:t>Investigator Training</a:t>
            </a:r>
            <a:endParaRPr lang="en-US" sz="3200" dirty="0">
              <a:solidFill>
                <a:schemeClr val="bg1"/>
              </a:solidFill>
              <a:latin typeface="Tahoma" pitchFamily="34" charset="0"/>
              <a:cs typeface="Tahoma" pitchFamily="34" charset="0"/>
            </a:endParaRPr>
          </a:p>
        </p:txBody>
      </p:sp>
      <p:sp>
        <p:nvSpPr>
          <p:cNvPr id="3" name="Content Placeholder 2"/>
          <p:cNvSpPr>
            <a:spLocks noGrp="1"/>
          </p:cNvSpPr>
          <p:nvPr>
            <p:ph idx="1"/>
          </p:nvPr>
        </p:nvSpPr>
        <p:spPr>
          <a:xfrm>
            <a:off x="304800" y="1600200"/>
            <a:ext cx="8839200" cy="5257800"/>
          </a:xfrm>
        </p:spPr>
        <p:txBody>
          <a:bodyPr rtlCol="0">
            <a:noAutofit/>
          </a:bodyPr>
          <a:lstStyle/>
          <a:p>
            <a:pPr eaLnBrk="1" fontAlgn="auto" hangingPunct="1">
              <a:buFont typeface="Arial" pitchFamily="34" charset="0"/>
              <a:buNone/>
              <a:defRPr/>
            </a:pPr>
            <a:r>
              <a:rPr lang="en-US" dirty="0" smtClean="0">
                <a:solidFill>
                  <a:schemeClr val="tx1"/>
                </a:solidFill>
                <a:latin typeface="Tahoma" pitchFamily="34" charset="0"/>
                <a:cs typeface="Tahoma" pitchFamily="34" charset="0"/>
              </a:rPr>
              <a:t> </a:t>
            </a:r>
          </a:p>
          <a:p>
            <a:pPr eaLnBrk="1" fontAlgn="auto" hangingPunct="1">
              <a:buFont typeface="Arial" pitchFamily="34" charset="0"/>
              <a:buNone/>
              <a:defRPr/>
            </a:pPr>
            <a:r>
              <a:rPr lang="en-US" dirty="0" smtClean="0">
                <a:solidFill>
                  <a:schemeClr val="tx1"/>
                </a:solidFill>
                <a:latin typeface="Tahoma" pitchFamily="34" charset="0"/>
                <a:cs typeface="Tahoma" pitchFamily="34" charset="0"/>
              </a:rPr>
              <a:t>   </a:t>
            </a:r>
          </a:p>
          <a:p>
            <a:pPr eaLnBrk="1" fontAlgn="auto" hangingPunct="1">
              <a:buFont typeface="Arial" pitchFamily="34" charset="0"/>
              <a:buNone/>
              <a:defRPr/>
            </a:pPr>
            <a:r>
              <a:rPr lang="en-US" dirty="0">
                <a:solidFill>
                  <a:schemeClr val="tx1"/>
                </a:solidFill>
                <a:latin typeface="Tahoma" pitchFamily="34" charset="0"/>
                <a:cs typeface="Tahoma" pitchFamily="34" charset="0"/>
              </a:rPr>
              <a:t> </a:t>
            </a:r>
            <a:r>
              <a:rPr lang="en-US" dirty="0" smtClean="0">
                <a:solidFill>
                  <a:schemeClr val="tx1"/>
                </a:solidFill>
                <a:latin typeface="Tahoma" pitchFamily="34" charset="0"/>
                <a:cs typeface="Tahoma" pitchFamily="34" charset="0"/>
              </a:rPr>
              <a:t>  </a:t>
            </a:r>
            <a:r>
              <a:rPr lang="en-US" dirty="0" smtClean="0">
                <a:latin typeface="Tahoma" pitchFamily="34" charset="0"/>
                <a:cs typeface="Tahoma" pitchFamily="34" charset="0"/>
              </a:rPr>
              <a:t>Investigator training includes any individual defined as an “Investigator” under the regulation, including </a:t>
            </a:r>
            <a:r>
              <a:rPr lang="en-US" dirty="0" err="1" smtClean="0">
                <a:latin typeface="Tahoma" pitchFamily="34" charset="0"/>
                <a:cs typeface="Tahoma" pitchFamily="34" charset="0"/>
              </a:rPr>
              <a:t>subrecipient</a:t>
            </a:r>
            <a:r>
              <a:rPr lang="en-US" dirty="0" smtClean="0">
                <a:latin typeface="Tahoma" pitchFamily="34" charset="0"/>
                <a:cs typeface="Tahoma" pitchFamily="34" charset="0"/>
              </a:rPr>
              <a:t> Investigators.  </a:t>
            </a:r>
          </a:p>
        </p:txBody>
      </p:sp>
      <p:sp>
        <p:nvSpPr>
          <p:cNvPr id="8909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6833D9F-52A5-4625-BB64-32911B8DCF2B}" type="slidenum">
              <a:rPr lang="en-US" smtClean="0">
                <a:solidFill>
                  <a:schemeClr val="tx2"/>
                </a:solidFill>
              </a:rPr>
              <a:pPr eaLnBrk="1" hangingPunct="1">
                <a:defRPr/>
              </a:pPr>
              <a:t>20</a:t>
            </a:fld>
            <a:endParaRPr lang="en-US" smtClean="0">
              <a:solidFill>
                <a:schemeClr val="tx2"/>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305800" cy="1295400"/>
          </a:xfrm>
        </p:spPr>
        <p:txBody>
          <a:bodyPr>
            <a:noAutofit/>
          </a:bodyPr>
          <a:lstStyle/>
          <a:p>
            <a:pPr eaLnBrk="1" fontAlgn="auto" hangingPunct="1">
              <a:spcAft>
                <a:spcPts val="0"/>
              </a:spcAft>
              <a:defRPr/>
            </a:pPr>
            <a:r>
              <a:rPr lang="en-US" sz="4400" dirty="0" smtClean="0">
                <a:latin typeface="Tahoma" pitchFamily="34" charset="0"/>
                <a:cs typeface="Tahoma" pitchFamily="34" charset="0"/>
              </a:rPr>
              <a:t>Investigator Training (cont’d)</a:t>
            </a:r>
            <a:endParaRPr lang="en-US" sz="3200" dirty="0">
              <a:solidFill>
                <a:schemeClr val="bg1"/>
              </a:solidFill>
              <a:latin typeface="Tahoma" pitchFamily="34" charset="0"/>
              <a:cs typeface="Tahoma" pitchFamily="34" charset="0"/>
            </a:endParaRPr>
          </a:p>
        </p:txBody>
      </p:sp>
      <p:sp>
        <p:nvSpPr>
          <p:cNvPr id="3" name="Content Placeholder 2"/>
          <p:cNvSpPr>
            <a:spLocks noGrp="1"/>
          </p:cNvSpPr>
          <p:nvPr>
            <p:ph idx="1"/>
          </p:nvPr>
        </p:nvSpPr>
        <p:spPr>
          <a:xfrm>
            <a:off x="304800" y="1600200"/>
            <a:ext cx="8839200" cy="5257800"/>
          </a:xfrm>
        </p:spPr>
        <p:txBody>
          <a:bodyPr rtlCol="0">
            <a:noAutofit/>
          </a:bodyPr>
          <a:lstStyle/>
          <a:p>
            <a:pPr eaLnBrk="1" fontAlgn="auto" hangingPunct="1">
              <a:buFont typeface="Arial" pitchFamily="34" charset="0"/>
              <a:buNone/>
              <a:defRPr/>
            </a:pPr>
            <a:r>
              <a:rPr lang="en-US" dirty="0" smtClean="0">
                <a:solidFill>
                  <a:schemeClr val="tx1"/>
                </a:solidFill>
                <a:latin typeface="Tahoma" pitchFamily="34" charset="0"/>
                <a:cs typeface="Tahoma" pitchFamily="34" charset="0"/>
              </a:rPr>
              <a:t>  </a:t>
            </a:r>
            <a:r>
              <a:rPr lang="en-US" dirty="0" smtClean="0">
                <a:latin typeface="Tahoma" pitchFamily="34" charset="0"/>
                <a:cs typeface="Tahoma" pitchFamily="34" charset="0"/>
              </a:rPr>
              <a:t>Institutions must require that each Investigator complete FCOI training:</a:t>
            </a:r>
          </a:p>
          <a:p>
            <a:pPr marL="770382" lvl="1" indent="-514350" eaLnBrk="1" fontAlgn="auto" hangingPunct="1">
              <a:spcAft>
                <a:spcPts val="0"/>
              </a:spcAft>
              <a:buClrTx/>
              <a:buSzPct val="100000"/>
              <a:defRPr/>
            </a:pPr>
            <a:r>
              <a:rPr lang="en-US" dirty="0" smtClean="0">
                <a:solidFill>
                  <a:schemeClr val="accent2"/>
                </a:solidFill>
                <a:latin typeface="Tahoma" pitchFamily="34" charset="0"/>
                <a:cs typeface="Tahoma" pitchFamily="34" charset="0"/>
              </a:rPr>
              <a:t>Prior to engaging in research related to any NIH funded project; </a:t>
            </a:r>
          </a:p>
          <a:p>
            <a:pPr marL="770382" lvl="1" indent="-514350" eaLnBrk="1" fontAlgn="auto" hangingPunct="1">
              <a:spcAft>
                <a:spcPts val="0"/>
              </a:spcAft>
              <a:buClrTx/>
              <a:buSzPct val="100000"/>
              <a:defRPr/>
            </a:pPr>
            <a:r>
              <a:rPr lang="en-US" dirty="0" smtClean="0">
                <a:solidFill>
                  <a:schemeClr val="accent2"/>
                </a:solidFill>
                <a:latin typeface="Tahoma" pitchFamily="34" charset="0"/>
                <a:cs typeface="Tahoma" pitchFamily="34" charset="0"/>
              </a:rPr>
              <a:t>At least every four years, and </a:t>
            </a:r>
          </a:p>
          <a:p>
            <a:pPr marL="770382" lvl="1" indent="-514350" eaLnBrk="1" fontAlgn="auto" hangingPunct="1">
              <a:spcAft>
                <a:spcPts val="0"/>
              </a:spcAft>
              <a:buClrTx/>
              <a:buSzPct val="100000"/>
              <a:defRPr/>
            </a:pPr>
            <a:r>
              <a:rPr lang="en-US" dirty="0" smtClean="0">
                <a:solidFill>
                  <a:schemeClr val="accent2"/>
                </a:solidFill>
                <a:latin typeface="Tahoma" pitchFamily="34" charset="0"/>
                <a:cs typeface="Tahoma" pitchFamily="34" charset="0"/>
              </a:rPr>
              <a:t>Immediately when any of the following circumstances apply:</a:t>
            </a:r>
          </a:p>
          <a:p>
            <a:pPr marL="770382" lvl="1" indent="-514350" eaLnBrk="1" fontAlgn="auto" hangingPunct="1">
              <a:spcAft>
                <a:spcPts val="0"/>
              </a:spcAft>
              <a:buClrTx/>
              <a:buSzPct val="100000"/>
              <a:defRPr/>
            </a:pPr>
            <a:endParaRPr lang="en-US" sz="500" dirty="0" smtClean="0">
              <a:solidFill>
                <a:schemeClr val="accent2"/>
              </a:solidFill>
              <a:latin typeface="Tahoma" pitchFamily="34" charset="0"/>
              <a:cs typeface="Tahoma" pitchFamily="34" charset="0"/>
            </a:endParaRPr>
          </a:p>
          <a:p>
            <a:pPr marL="1314450" lvl="2" indent="-514350" eaLnBrk="1" fontAlgn="auto" hangingPunct="1">
              <a:spcAft>
                <a:spcPts val="0"/>
              </a:spcAft>
              <a:buClrTx/>
              <a:buFont typeface="+mj-lt"/>
              <a:buAutoNum type="romanLcPeriod"/>
              <a:defRPr/>
            </a:pPr>
            <a:r>
              <a:rPr lang="en-US" sz="2000" dirty="0" smtClean="0">
                <a:solidFill>
                  <a:schemeClr val="accent4"/>
                </a:solidFill>
                <a:latin typeface="Tahoma" pitchFamily="34" charset="0"/>
                <a:cs typeface="Tahoma" pitchFamily="34" charset="0"/>
              </a:rPr>
              <a:t>Institution revises its policy in a manner that affects the investigator;</a:t>
            </a:r>
          </a:p>
          <a:p>
            <a:pPr marL="1314450" lvl="2" indent="-514350" eaLnBrk="1" fontAlgn="auto" hangingPunct="1">
              <a:spcAft>
                <a:spcPts val="0"/>
              </a:spcAft>
              <a:buClrTx/>
              <a:buFont typeface="+mj-lt"/>
              <a:buAutoNum type="romanLcPeriod"/>
              <a:defRPr/>
            </a:pPr>
            <a:r>
              <a:rPr lang="en-US" sz="2000" dirty="0" smtClean="0">
                <a:solidFill>
                  <a:schemeClr val="accent4"/>
                </a:solidFill>
                <a:latin typeface="Tahoma" pitchFamily="34" charset="0"/>
                <a:cs typeface="Tahoma" pitchFamily="34" charset="0"/>
              </a:rPr>
              <a:t>When an investigator is new to the Institution; or</a:t>
            </a:r>
          </a:p>
          <a:p>
            <a:pPr marL="1314450" lvl="2" indent="-514350" eaLnBrk="1" fontAlgn="auto" hangingPunct="1">
              <a:spcAft>
                <a:spcPts val="0"/>
              </a:spcAft>
              <a:buClrTx/>
              <a:buFont typeface="+mj-lt"/>
              <a:buAutoNum type="romanLcPeriod"/>
              <a:defRPr/>
            </a:pPr>
            <a:r>
              <a:rPr lang="en-US" sz="2000" dirty="0" smtClean="0">
                <a:solidFill>
                  <a:schemeClr val="accent4"/>
                </a:solidFill>
                <a:latin typeface="Tahoma" pitchFamily="34" charset="0"/>
                <a:cs typeface="Tahoma" pitchFamily="34" charset="0"/>
              </a:rPr>
              <a:t>When the Institution finds an Investigator is not in compliance with the Institution’s policy or management plan.</a:t>
            </a:r>
            <a:endParaRPr lang="en-US" sz="2000" dirty="0">
              <a:solidFill>
                <a:schemeClr val="accent4"/>
              </a:solidFill>
              <a:latin typeface="Tahoma" pitchFamily="34" charset="0"/>
              <a:cs typeface="Tahoma" pitchFamily="34" charset="0"/>
            </a:endParaRPr>
          </a:p>
        </p:txBody>
      </p:sp>
      <p:sp>
        <p:nvSpPr>
          <p:cNvPr id="8909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6833D9F-52A5-4625-BB64-32911B8DCF2B}" type="slidenum">
              <a:rPr lang="en-US" smtClean="0">
                <a:solidFill>
                  <a:schemeClr val="tx2"/>
                </a:solidFill>
              </a:rPr>
              <a:pPr eaLnBrk="1" hangingPunct="1">
                <a:defRPr/>
              </a:pPr>
              <a:t>21</a:t>
            </a:fld>
            <a:endParaRPr lang="en-US" smtClean="0">
              <a:solidFill>
                <a:schemeClr val="tx2"/>
              </a:solidFill>
            </a:endParaRPr>
          </a:p>
        </p:txBody>
      </p:sp>
    </p:spTree>
    <p:extLst>
      <p:ext uri="{BB962C8B-B14F-4D97-AF65-F5344CB8AC3E}">
        <p14:creationId xmlns:p14="http://schemas.microsoft.com/office/powerpoint/2010/main" val="360808714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457200"/>
          </a:xfrm>
        </p:spPr>
        <p:txBody>
          <a:bodyPr>
            <a:normAutofit fontScale="90000"/>
          </a:bodyPr>
          <a:lstStyle/>
          <a:p>
            <a:pPr eaLnBrk="1" fontAlgn="auto" hangingPunct="1">
              <a:spcAft>
                <a:spcPts val="0"/>
              </a:spcAft>
              <a:defRPr/>
            </a:pPr>
            <a:r>
              <a:rPr lang="en-US" sz="4400" dirty="0" smtClean="0">
                <a:latin typeface="Tahoma" pitchFamily="34" charset="0"/>
                <a:cs typeface="Tahoma" pitchFamily="34" charset="0"/>
              </a:rPr>
              <a:t>Institutional Responsibilities (</a:t>
            </a:r>
            <a:r>
              <a:rPr lang="en-US" sz="4400" dirty="0" err="1" smtClean="0">
                <a:latin typeface="Tahoma" pitchFamily="34" charset="0"/>
                <a:cs typeface="Tahoma" pitchFamily="34" charset="0"/>
              </a:rPr>
              <a:t>Subrecipient</a:t>
            </a:r>
            <a:r>
              <a:rPr lang="en-US" sz="4400" dirty="0" smtClean="0">
                <a:latin typeface="Tahoma" pitchFamily="34" charset="0"/>
                <a:cs typeface="Tahoma" pitchFamily="34" charset="0"/>
              </a:rPr>
              <a:t> Requirements)</a:t>
            </a:r>
            <a:r>
              <a:rPr lang="en-US" dirty="0" smtClean="0">
                <a:latin typeface="Tahoma" pitchFamily="34" charset="0"/>
                <a:cs typeface="Tahoma" pitchFamily="34" charset="0"/>
              </a:rPr>
              <a:t/>
            </a:r>
            <a:br>
              <a:rPr lang="en-US" dirty="0" smtClean="0">
                <a:latin typeface="Tahoma" pitchFamily="34" charset="0"/>
                <a:cs typeface="Tahoma" pitchFamily="34" charset="0"/>
              </a:rPr>
            </a:br>
            <a:endParaRPr lang="en-US" dirty="0">
              <a:latin typeface="Tahoma" pitchFamily="34" charset="0"/>
              <a:cs typeface="Tahoma" pitchFamily="34" charset="0"/>
            </a:endParaRPr>
          </a:p>
        </p:txBody>
      </p:sp>
      <p:sp>
        <p:nvSpPr>
          <p:cNvPr id="3" name="Content Placeholder 2"/>
          <p:cNvSpPr>
            <a:spLocks noGrp="1"/>
          </p:cNvSpPr>
          <p:nvPr>
            <p:ph idx="1"/>
          </p:nvPr>
        </p:nvSpPr>
        <p:spPr>
          <a:xfrm>
            <a:off x="609600" y="1676400"/>
            <a:ext cx="8305800" cy="4953000"/>
          </a:xfrm>
        </p:spPr>
        <p:txBody>
          <a:bodyPr rtlCol="0">
            <a:normAutofit/>
          </a:bodyPr>
          <a:lstStyle/>
          <a:p>
            <a:pPr eaLnBrk="1" fontAlgn="auto" hangingPunct="1">
              <a:buClr>
                <a:schemeClr val="tx2"/>
              </a:buClr>
              <a:defRPr/>
            </a:pPr>
            <a:r>
              <a:rPr lang="en-US" sz="2400" dirty="0" smtClean="0">
                <a:latin typeface="Tahoma" pitchFamily="34" charset="0"/>
                <a:cs typeface="Tahoma" pitchFamily="34" charset="0"/>
              </a:rPr>
              <a:t>Incorporate as part of a written agreement terms that establish whether the FCOI policy of the awardee Institution or that of the subrecipient will apply to subrecipient Investigators and include time periods to meet SFI disclosure, if applicable, and FCOI reporting requirements.</a:t>
            </a:r>
            <a:endParaRPr lang="en-US" sz="1400" dirty="0" smtClean="0">
              <a:latin typeface="Tahoma" pitchFamily="34" charset="0"/>
              <a:cs typeface="Tahoma" pitchFamily="34" charset="0"/>
            </a:endParaRPr>
          </a:p>
          <a:p>
            <a:pPr eaLnBrk="1" fontAlgn="auto" hangingPunct="1">
              <a:buClr>
                <a:schemeClr val="tx2"/>
              </a:buClr>
              <a:defRPr/>
            </a:pPr>
            <a:endParaRPr lang="en-US" sz="1000" dirty="0" smtClean="0">
              <a:latin typeface="Tahoma" pitchFamily="34" charset="0"/>
              <a:cs typeface="Tahoma" pitchFamily="34" charset="0"/>
            </a:endParaRPr>
          </a:p>
          <a:p>
            <a:pPr eaLnBrk="1" fontAlgn="auto" hangingPunct="1">
              <a:buClr>
                <a:schemeClr val="tx2"/>
              </a:buClr>
              <a:defRPr/>
            </a:pPr>
            <a:r>
              <a:rPr lang="en-US" sz="2400" dirty="0" smtClean="0">
                <a:latin typeface="Tahoma" pitchFamily="34" charset="0"/>
                <a:cs typeface="Tahoma" pitchFamily="34" charset="0"/>
              </a:rPr>
              <a:t>Subrecipient Institutions who rely on their FCOI policy must report identified FCOIs to the awardee Institution in sufficient time to allow the awardee Institution to report the FCOI to the PHS/NIH Awarding Component (i.e., to NIH through the eRA Commons FCOI Module) to meet FCOI reporting obligations.</a:t>
            </a:r>
          </a:p>
          <a:p>
            <a:pPr marL="457200" indent="-457200" eaLnBrk="1" fontAlgn="auto" hangingPunct="1">
              <a:buFont typeface="+mj-lt"/>
              <a:buAutoNum type="arabicPeriod"/>
              <a:defRPr/>
            </a:pPr>
            <a:endParaRPr lang="en-US" sz="2400" dirty="0" smtClean="0"/>
          </a:p>
          <a:p>
            <a:pPr marL="457200" indent="-457200" eaLnBrk="1" fontAlgn="auto" hangingPunct="1">
              <a:buFont typeface="+mj-lt"/>
              <a:buAutoNum type="arabicPeriod"/>
              <a:defRPr/>
            </a:pPr>
            <a:endParaRPr lang="en-US" sz="2400" dirty="0" smtClean="0"/>
          </a:p>
        </p:txBody>
      </p:sp>
      <p:sp>
        <p:nvSpPr>
          <p:cNvPr id="9728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F5152CB6-7DE7-46E8-9364-CA09EE6C9DB0}" type="slidenum">
              <a:rPr lang="en-US" smtClean="0">
                <a:solidFill>
                  <a:schemeClr val="tx2"/>
                </a:solidFill>
              </a:rPr>
              <a:pPr eaLnBrk="1" hangingPunct="1">
                <a:defRPr/>
              </a:pPr>
              <a:t>22</a:t>
            </a:fld>
            <a:endParaRPr lang="en-US" smtClean="0">
              <a:solidFill>
                <a:schemeClr val="tx2"/>
              </a:solidFill>
            </a:endParaRPr>
          </a:p>
        </p:txBody>
      </p:sp>
    </p:spTree>
    <p:extLst>
      <p:ext uri="{BB962C8B-B14F-4D97-AF65-F5344CB8AC3E}">
        <p14:creationId xmlns:p14="http://schemas.microsoft.com/office/powerpoint/2010/main" val="419759745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533400"/>
          </a:xfrm>
        </p:spPr>
        <p:txBody>
          <a:bodyPr>
            <a:normAutofit fontScale="90000"/>
          </a:bodyPr>
          <a:lstStyle/>
          <a:p>
            <a:pPr eaLnBrk="1" fontAlgn="auto" hangingPunct="1">
              <a:spcAft>
                <a:spcPts val="0"/>
              </a:spcAft>
              <a:defRPr/>
            </a:pPr>
            <a:r>
              <a:rPr lang="en-US" sz="4900" dirty="0" smtClean="0">
                <a:latin typeface="Tahoma" pitchFamily="34" charset="0"/>
                <a:cs typeface="Tahoma" pitchFamily="34" charset="0"/>
              </a:rPr>
              <a:t/>
            </a:r>
            <a:br>
              <a:rPr lang="en-US" sz="4900" dirty="0" smtClean="0">
                <a:latin typeface="Tahoma" pitchFamily="34" charset="0"/>
                <a:cs typeface="Tahoma" pitchFamily="34" charset="0"/>
              </a:rPr>
            </a:br>
            <a:r>
              <a:rPr lang="en-US" sz="4400" dirty="0" smtClean="0">
                <a:latin typeface="Tahoma" pitchFamily="34" charset="0"/>
                <a:cs typeface="Tahoma" pitchFamily="34" charset="0"/>
              </a:rPr>
              <a:t>Institutional Responsibilities </a:t>
            </a:r>
            <a:br>
              <a:rPr lang="en-US" sz="4400" dirty="0" smtClean="0">
                <a:latin typeface="Tahoma" pitchFamily="34" charset="0"/>
                <a:cs typeface="Tahoma" pitchFamily="34" charset="0"/>
              </a:rPr>
            </a:br>
            <a:r>
              <a:rPr lang="en-US" sz="4400" dirty="0" smtClean="0">
                <a:latin typeface="Tahoma" pitchFamily="34" charset="0"/>
                <a:cs typeface="Tahoma" pitchFamily="34" charset="0"/>
              </a:rPr>
              <a:t>(</a:t>
            </a:r>
            <a:r>
              <a:rPr lang="en-US" sz="4400" dirty="0" err="1" smtClean="0">
                <a:latin typeface="Tahoma" pitchFamily="34" charset="0"/>
                <a:cs typeface="Tahoma" pitchFamily="34" charset="0"/>
              </a:rPr>
              <a:t>Subrecipient</a:t>
            </a:r>
            <a:r>
              <a:rPr lang="en-US" sz="4400" dirty="0" smtClean="0">
                <a:latin typeface="Tahoma" pitchFamily="34" charset="0"/>
                <a:cs typeface="Tahoma" pitchFamily="34" charset="0"/>
              </a:rPr>
              <a:t> Requirements)</a:t>
            </a:r>
            <a:r>
              <a:rPr lang="en-US" sz="4900" dirty="0" smtClean="0">
                <a:latin typeface="Tahoma" pitchFamily="34" charset="0"/>
                <a:cs typeface="Tahoma" pitchFamily="34" charset="0"/>
              </a:rPr>
              <a:t/>
            </a:r>
            <a:br>
              <a:rPr lang="en-US" sz="4900" dirty="0" smtClean="0">
                <a:latin typeface="Tahoma" pitchFamily="34" charset="0"/>
                <a:cs typeface="Tahoma" pitchFamily="34" charset="0"/>
              </a:rPr>
            </a:br>
            <a:r>
              <a:rPr lang="en-US" dirty="0" smtClean="0">
                <a:latin typeface="Tahoma" pitchFamily="34" charset="0"/>
                <a:cs typeface="Tahoma" pitchFamily="34" charset="0"/>
              </a:rPr>
              <a:t/>
            </a:r>
            <a:br>
              <a:rPr lang="en-US" dirty="0" smtClean="0">
                <a:latin typeface="Tahoma" pitchFamily="34" charset="0"/>
                <a:cs typeface="Tahoma" pitchFamily="34" charset="0"/>
              </a:rPr>
            </a:br>
            <a:endParaRPr lang="en-US" dirty="0">
              <a:latin typeface="Tahoma" pitchFamily="34" charset="0"/>
              <a:cs typeface="Tahoma" pitchFamily="34" charset="0"/>
            </a:endParaRPr>
          </a:p>
        </p:txBody>
      </p:sp>
      <p:sp>
        <p:nvSpPr>
          <p:cNvPr id="3" name="Content Placeholder 2"/>
          <p:cNvSpPr>
            <a:spLocks noGrp="1"/>
          </p:cNvSpPr>
          <p:nvPr>
            <p:ph idx="1"/>
          </p:nvPr>
        </p:nvSpPr>
        <p:spPr>
          <a:xfrm>
            <a:off x="609600" y="2438400"/>
            <a:ext cx="8305800" cy="4191000"/>
          </a:xfrm>
        </p:spPr>
        <p:txBody>
          <a:bodyPr rtlCol="0">
            <a:normAutofit/>
          </a:bodyPr>
          <a:lstStyle/>
          <a:p>
            <a:pPr eaLnBrk="1" fontAlgn="auto" hangingPunct="1">
              <a:buClr>
                <a:schemeClr val="tx2"/>
              </a:buClr>
              <a:defRPr/>
            </a:pPr>
            <a:r>
              <a:rPr lang="en-US" dirty="0" smtClean="0">
                <a:latin typeface="Tahoma" pitchFamily="34" charset="0"/>
                <a:cs typeface="Tahoma" pitchFamily="34" charset="0"/>
              </a:rPr>
              <a:t>Ensure </a:t>
            </a:r>
            <a:r>
              <a:rPr lang="en-US" dirty="0" err="1" smtClean="0">
                <a:latin typeface="Tahoma" pitchFamily="34" charset="0"/>
                <a:cs typeface="Tahoma" pitchFamily="34" charset="0"/>
              </a:rPr>
              <a:t>subrecipient</a:t>
            </a:r>
            <a:r>
              <a:rPr lang="en-US" dirty="0" smtClean="0">
                <a:latin typeface="Tahoma" pitchFamily="34" charset="0"/>
                <a:cs typeface="Tahoma" pitchFamily="34" charset="0"/>
              </a:rPr>
              <a:t> Investigators meet FCOI training requirements.</a:t>
            </a:r>
          </a:p>
          <a:p>
            <a:pPr eaLnBrk="1" fontAlgn="auto" hangingPunct="1">
              <a:buClr>
                <a:schemeClr val="tx2"/>
              </a:buClr>
              <a:defRPr/>
            </a:pPr>
            <a:endParaRPr lang="en-US" dirty="0" smtClean="0">
              <a:latin typeface="Tahoma" pitchFamily="34" charset="0"/>
              <a:cs typeface="Tahoma" pitchFamily="34" charset="0"/>
            </a:endParaRPr>
          </a:p>
          <a:p>
            <a:pPr eaLnBrk="1" fontAlgn="auto" hangingPunct="1">
              <a:buClr>
                <a:schemeClr val="tx2"/>
              </a:buClr>
              <a:defRPr/>
            </a:pPr>
            <a:r>
              <a:rPr lang="en-US" dirty="0" smtClean="0">
                <a:latin typeface="Tahoma" pitchFamily="34" charset="0"/>
                <a:cs typeface="Tahoma" pitchFamily="34" charset="0"/>
              </a:rPr>
              <a:t>Provide oversight of FCOI requirements for </a:t>
            </a:r>
            <a:r>
              <a:rPr lang="en-US" dirty="0" err="1" smtClean="0">
                <a:latin typeface="Tahoma" pitchFamily="34" charset="0"/>
                <a:cs typeface="Tahoma" pitchFamily="34" charset="0"/>
              </a:rPr>
              <a:t>subrecipients</a:t>
            </a:r>
            <a:r>
              <a:rPr lang="en-US" dirty="0" smtClean="0">
                <a:latin typeface="Tahoma" pitchFamily="34" charset="0"/>
                <a:cs typeface="Tahoma" pitchFamily="34" charset="0"/>
              </a:rPr>
              <a:t> and consultants.</a:t>
            </a:r>
          </a:p>
          <a:p>
            <a:pPr marL="457200" indent="-457200" eaLnBrk="1" fontAlgn="auto" hangingPunct="1">
              <a:buFont typeface="+mj-lt"/>
              <a:buAutoNum type="arabicPeriod"/>
              <a:defRPr/>
            </a:pPr>
            <a:endParaRPr lang="en-US" sz="2400" dirty="0" smtClean="0"/>
          </a:p>
          <a:p>
            <a:pPr marL="457200" indent="-457200" eaLnBrk="1" fontAlgn="auto" hangingPunct="1">
              <a:buFont typeface="+mj-lt"/>
              <a:buAutoNum type="arabicPeriod"/>
              <a:defRPr/>
            </a:pPr>
            <a:endParaRPr lang="en-US" sz="2400" dirty="0" smtClean="0"/>
          </a:p>
        </p:txBody>
      </p:sp>
      <p:sp>
        <p:nvSpPr>
          <p:cNvPr id="9728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F5152CB6-7DE7-46E8-9364-CA09EE6C9DB0}" type="slidenum">
              <a:rPr lang="en-US" smtClean="0">
                <a:solidFill>
                  <a:schemeClr val="tx2"/>
                </a:solidFill>
              </a:rPr>
              <a:pPr eaLnBrk="1" hangingPunct="1">
                <a:defRPr/>
              </a:pPr>
              <a:t>23</a:t>
            </a:fld>
            <a:endParaRPr lang="en-US" smtClean="0">
              <a:solidFill>
                <a:schemeClr val="tx2"/>
              </a:solidFill>
            </a:endParaRPr>
          </a:p>
        </p:txBody>
      </p:sp>
    </p:spTree>
    <p:extLst>
      <p:ext uri="{BB962C8B-B14F-4D97-AF65-F5344CB8AC3E}">
        <p14:creationId xmlns:p14="http://schemas.microsoft.com/office/powerpoint/2010/main" val="363344440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913544"/>
          </a:xfrm>
        </p:spPr>
        <p:txBody>
          <a:bodyPr>
            <a:normAutofit fontScale="90000"/>
          </a:bodyPr>
          <a:lstStyle/>
          <a:p>
            <a:pPr eaLnBrk="1" fontAlgn="auto" hangingPunct="1">
              <a:spcAft>
                <a:spcPts val="0"/>
              </a:spcAft>
              <a:defRPr/>
            </a:pPr>
            <a:r>
              <a:rPr lang="en-US" sz="4900" dirty="0" smtClean="0">
                <a:latin typeface="Tahoma" pitchFamily="34" charset="0"/>
                <a:cs typeface="Tahoma" pitchFamily="34" charset="0"/>
              </a:rPr>
              <a:t/>
            </a:r>
            <a:br>
              <a:rPr lang="en-US" sz="4900" dirty="0" smtClean="0">
                <a:latin typeface="Tahoma" pitchFamily="34" charset="0"/>
                <a:cs typeface="Tahoma" pitchFamily="34" charset="0"/>
              </a:rPr>
            </a:br>
            <a:r>
              <a:rPr lang="en-US" sz="4900" dirty="0" smtClean="0">
                <a:latin typeface="Tahoma" pitchFamily="34" charset="0"/>
                <a:cs typeface="Tahoma" pitchFamily="34" charset="0"/>
              </a:rPr>
              <a:t>Investigator Disclosure of SFIs</a:t>
            </a:r>
            <a:r>
              <a:rPr lang="en-US" dirty="0" smtClean="0">
                <a:latin typeface="Tahoma" pitchFamily="34" charset="0"/>
                <a:cs typeface="Tahoma" pitchFamily="34" charset="0"/>
              </a:rPr>
              <a:t/>
            </a:r>
            <a:br>
              <a:rPr lang="en-US" dirty="0" smtClean="0">
                <a:latin typeface="Tahoma" pitchFamily="34" charset="0"/>
                <a:cs typeface="Tahoma" pitchFamily="34" charset="0"/>
              </a:rPr>
            </a:br>
            <a:endParaRPr lang="en-US" dirty="0">
              <a:solidFill>
                <a:schemeClr val="bg1"/>
              </a:solidFill>
            </a:endParaRPr>
          </a:p>
        </p:txBody>
      </p:sp>
      <p:sp>
        <p:nvSpPr>
          <p:cNvPr id="91139" name="Content Placeholder 1"/>
          <p:cNvSpPr>
            <a:spLocks noGrp="1"/>
          </p:cNvSpPr>
          <p:nvPr>
            <p:ph idx="1"/>
          </p:nvPr>
        </p:nvSpPr>
        <p:spPr/>
        <p:txBody>
          <a:bodyPr/>
          <a:lstStyle/>
          <a:p>
            <a:pPr eaLnBrk="1" hangingPunct="1">
              <a:spcBef>
                <a:spcPct val="0"/>
              </a:spcBef>
              <a:buFont typeface="Arial" charset="0"/>
              <a:buChar char="•"/>
            </a:pPr>
            <a:endParaRPr lang="en-US" dirty="0" smtClean="0">
              <a:latin typeface="Tahoma" pitchFamily="34" charset="0"/>
              <a:cs typeface="Tahoma" pitchFamily="34" charset="0"/>
            </a:endParaRPr>
          </a:p>
          <a:p>
            <a:pPr eaLnBrk="1" hangingPunct="1">
              <a:spcBef>
                <a:spcPct val="0"/>
              </a:spcBef>
              <a:buClrTx/>
              <a:buFont typeface="Arial" charset="0"/>
              <a:buChar char="•"/>
            </a:pPr>
            <a:r>
              <a:rPr lang="en-US" dirty="0" smtClean="0">
                <a:latin typeface="Tahoma" pitchFamily="34" charset="0"/>
                <a:cs typeface="Tahoma" pitchFamily="34" charset="0"/>
              </a:rPr>
              <a:t>SFIs include financial interests that are related to an Investigator’s institutional responsibilities.</a:t>
            </a:r>
          </a:p>
          <a:p>
            <a:pPr eaLnBrk="1" hangingPunct="1">
              <a:spcBef>
                <a:spcPct val="0"/>
              </a:spcBef>
              <a:buClrTx/>
              <a:buFont typeface="Arial" charset="0"/>
              <a:buNone/>
            </a:pPr>
            <a:endParaRPr lang="en-US" dirty="0" smtClean="0">
              <a:latin typeface="Tahoma" pitchFamily="34" charset="0"/>
              <a:cs typeface="Tahoma" pitchFamily="34" charset="0"/>
            </a:endParaRPr>
          </a:p>
          <a:p>
            <a:pPr eaLnBrk="1" hangingPunct="1">
              <a:spcBef>
                <a:spcPct val="0"/>
              </a:spcBef>
              <a:buClrTx/>
              <a:buFont typeface="Arial" charset="0"/>
              <a:buChar char="•"/>
            </a:pPr>
            <a:r>
              <a:rPr lang="en-US" dirty="0" smtClean="0">
                <a:latin typeface="Tahoma" pitchFamily="34" charset="0"/>
                <a:cs typeface="Tahoma" pitchFamily="34" charset="0"/>
              </a:rPr>
              <a:t>Institutions are responsible for determining whether SFI relates to NIH-funded research and if it is an FCOI.</a:t>
            </a:r>
          </a:p>
        </p:txBody>
      </p:sp>
      <p:sp>
        <p:nvSpPr>
          <p:cNvPr id="90116"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EDDCD6D2-B0DD-4C02-A393-17ECF9F0ED1B}" type="slidenum">
              <a:rPr lang="en-US" smtClean="0">
                <a:solidFill>
                  <a:schemeClr val="tx2"/>
                </a:solidFill>
              </a:rPr>
              <a:pPr eaLnBrk="1" hangingPunct="1">
                <a:defRPr/>
              </a:pPr>
              <a:t>24</a:t>
            </a:fld>
            <a:endParaRPr lang="en-US" smtClean="0">
              <a:solidFill>
                <a:schemeClr val="tx2"/>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371601"/>
          </a:xfrm>
        </p:spPr>
        <p:txBody>
          <a:bodyPr>
            <a:noAutofit/>
          </a:bodyPr>
          <a:lstStyle/>
          <a:p>
            <a:pPr eaLnBrk="1" fontAlgn="auto" hangingPunct="1">
              <a:spcAft>
                <a:spcPts val="0"/>
              </a:spcAft>
              <a:defRPr/>
            </a:pPr>
            <a:r>
              <a:rPr lang="en-US" sz="4400" dirty="0" smtClean="0">
                <a:latin typeface="Tahoma" pitchFamily="34" charset="0"/>
                <a:cs typeface="Tahoma" pitchFamily="34" charset="0"/>
              </a:rPr>
              <a:t>Investigator Disclosure of SFIs</a:t>
            </a:r>
            <a:endParaRPr lang="en-US" sz="3200" dirty="0">
              <a:solidFill>
                <a:schemeClr val="bg1"/>
              </a:solidFill>
              <a:latin typeface="Tahoma" pitchFamily="34" charset="0"/>
              <a:cs typeface="Tahoma" pitchFamily="34" charset="0"/>
            </a:endParaRPr>
          </a:p>
        </p:txBody>
      </p:sp>
      <p:sp>
        <p:nvSpPr>
          <p:cNvPr id="2" name="Content Placeholder 1"/>
          <p:cNvSpPr>
            <a:spLocks noGrp="1"/>
          </p:cNvSpPr>
          <p:nvPr>
            <p:ph idx="1"/>
          </p:nvPr>
        </p:nvSpPr>
        <p:spPr>
          <a:xfrm>
            <a:off x="228600" y="1600200"/>
            <a:ext cx="8763000" cy="5334000"/>
          </a:xfrm>
        </p:spPr>
        <p:txBody>
          <a:bodyPr rtlCol="0">
            <a:noAutofit/>
          </a:bodyPr>
          <a:lstStyle/>
          <a:p>
            <a:pPr eaLnBrk="1" fontAlgn="auto" hangingPunct="1">
              <a:buClr>
                <a:schemeClr val="tx2"/>
              </a:buClr>
              <a:defRPr/>
            </a:pPr>
            <a:r>
              <a:rPr lang="en-US" sz="2200" dirty="0" smtClean="0">
                <a:solidFill>
                  <a:schemeClr val="accent4"/>
                </a:solidFill>
                <a:latin typeface="Tahoma" pitchFamily="34" charset="0"/>
                <a:cs typeface="Tahoma" pitchFamily="34" charset="0"/>
              </a:rPr>
              <a:t>At time of Application</a:t>
            </a:r>
            <a:r>
              <a:rPr lang="en-US" sz="2200" dirty="0" smtClean="0">
                <a:latin typeface="Tahoma" pitchFamily="34" charset="0"/>
                <a:cs typeface="Tahoma" pitchFamily="34" charset="0"/>
              </a:rPr>
              <a:t>: Require that each Investigator, including subrecipient Investigators, if applicable, planning to participate in PHS/NIH-funded research to disclose to the designated official(s) at time of application.</a:t>
            </a:r>
          </a:p>
          <a:p>
            <a:pPr eaLnBrk="1" fontAlgn="auto" hangingPunct="1">
              <a:buClr>
                <a:schemeClr val="tx2"/>
              </a:buClr>
              <a:defRPr/>
            </a:pPr>
            <a:r>
              <a:rPr lang="en-US" sz="2200" dirty="0" smtClean="0">
                <a:solidFill>
                  <a:schemeClr val="accent4"/>
                </a:solidFill>
                <a:latin typeface="Tahoma" pitchFamily="34" charset="0"/>
                <a:cs typeface="Tahoma" pitchFamily="34" charset="0"/>
              </a:rPr>
              <a:t>Annually</a:t>
            </a:r>
            <a:r>
              <a:rPr lang="en-US" sz="2200" dirty="0" smtClean="0">
                <a:latin typeface="Tahoma" pitchFamily="34" charset="0"/>
                <a:cs typeface="Tahoma" pitchFamily="34" charset="0"/>
              </a:rPr>
              <a:t>: Require each Investigator, including subrecipient Investigator, if applicable, to submit an updated disclosure of SFI at least annually, in accordance with the specific time period prescribed by the Institution, during the period of the award.</a:t>
            </a:r>
          </a:p>
          <a:p>
            <a:pPr eaLnBrk="1" fontAlgn="auto" hangingPunct="1">
              <a:buClr>
                <a:schemeClr val="tx2"/>
              </a:buClr>
              <a:defRPr/>
            </a:pPr>
            <a:r>
              <a:rPr lang="en-US" sz="2200" dirty="0" smtClean="0">
                <a:solidFill>
                  <a:schemeClr val="accent4"/>
                </a:solidFill>
                <a:latin typeface="Tahoma" pitchFamily="34" charset="0"/>
                <a:cs typeface="Tahoma" pitchFamily="34" charset="0"/>
              </a:rPr>
              <a:t>Within 30 days</a:t>
            </a:r>
            <a:r>
              <a:rPr lang="en-US" sz="2200" dirty="0" smtClean="0">
                <a:latin typeface="Tahoma" pitchFamily="34" charset="0"/>
                <a:cs typeface="Tahoma" pitchFamily="34" charset="0"/>
              </a:rPr>
              <a:t>: Require each Investigator, including subrecipient Investigator, if applicable, who is participating in the NIH-funded research to submit an updated disclosure of SFI within thirty days of discovering or acquiring (</a:t>
            </a:r>
            <a:r>
              <a:rPr lang="en-US" sz="2200" i="1" dirty="0" smtClean="0">
                <a:latin typeface="Tahoma" pitchFamily="34" charset="0"/>
                <a:cs typeface="Tahoma" pitchFamily="34" charset="0"/>
              </a:rPr>
              <a:t>e.g., through </a:t>
            </a:r>
            <a:r>
              <a:rPr lang="en-US" sz="2200" dirty="0" smtClean="0">
                <a:latin typeface="Tahoma" pitchFamily="34" charset="0"/>
                <a:cs typeface="Tahoma" pitchFamily="34" charset="0"/>
              </a:rPr>
              <a:t>purchase, marriage, or inheritance) a new SFI.</a:t>
            </a:r>
          </a:p>
          <a:p>
            <a:pPr eaLnBrk="1" fontAlgn="auto" hangingPunct="1">
              <a:buClr>
                <a:schemeClr val="tx1"/>
              </a:buClr>
              <a:buSzPct val="90000"/>
              <a:defRPr/>
            </a:pPr>
            <a:endParaRPr lang="en-US" sz="2000" dirty="0" smtClean="0">
              <a:solidFill>
                <a:srgbClr val="FF0000"/>
              </a:solidFill>
            </a:endParaRPr>
          </a:p>
        </p:txBody>
      </p:sp>
      <p:sp>
        <p:nvSpPr>
          <p:cNvPr id="91140"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EC0D0A44-070F-4D1F-A96C-AD139D5C2497}" type="slidenum">
              <a:rPr lang="en-US" smtClean="0">
                <a:solidFill>
                  <a:schemeClr val="tx2"/>
                </a:solidFill>
              </a:rPr>
              <a:pPr eaLnBrk="1" hangingPunct="1">
                <a:defRPr/>
              </a:pPr>
              <a:t>25</a:t>
            </a:fld>
            <a:endParaRPr lang="en-US" smtClean="0">
              <a:solidFill>
                <a:schemeClr val="tx2"/>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a:xfrm>
            <a:off x="457200" y="182880"/>
            <a:ext cx="8229600" cy="1111664"/>
          </a:xfrm>
        </p:spPr>
        <p:txBody>
          <a:bodyPr>
            <a:noAutofit/>
          </a:bodyPr>
          <a:lstStyle/>
          <a:p>
            <a:pPr eaLnBrk="1" fontAlgn="auto" hangingPunct="1">
              <a:spcAft>
                <a:spcPts val="0"/>
              </a:spcAft>
              <a:defRPr/>
            </a:pPr>
            <a:r>
              <a:rPr lang="en-US" sz="4400" dirty="0" smtClean="0">
                <a:latin typeface="Tahoma" pitchFamily="34" charset="0"/>
                <a:cs typeface="Tahoma" pitchFamily="34" charset="0"/>
              </a:rPr>
              <a:t>FCOI Reporting </a:t>
            </a:r>
            <a:br>
              <a:rPr lang="en-US" sz="4400" dirty="0" smtClean="0">
                <a:latin typeface="Tahoma" pitchFamily="34" charset="0"/>
                <a:cs typeface="Tahoma" pitchFamily="34" charset="0"/>
              </a:rPr>
            </a:br>
            <a:r>
              <a:rPr lang="en-US" sz="4400" dirty="0" smtClean="0">
                <a:latin typeface="Tahoma" pitchFamily="34" charset="0"/>
                <a:cs typeface="Tahoma" pitchFamily="34" charset="0"/>
              </a:rPr>
              <a:t>eRA Commons FCOI Module</a:t>
            </a:r>
            <a:r>
              <a:rPr lang="en-US" sz="3200" dirty="0" smtClean="0">
                <a:latin typeface="Tahoma" pitchFamily="34" charset="0"/>
                <a:cs typeface="Tahoma" pitchFamily="34" charset="0"/>
              </a:rPr>
              <a:t> </a:t>
            </a:r>
          </a:p>
        </p:txBody>
      </p:sp>
      <p:sp>
        <p:nvSpPr>
          <p:cNvPr id="111619" name="Rectangle 3"/>
          <p:cNvSpPr>
            <a:spLocks noGrp="1" noChangeArrowheads="1"/>
          </p:cNvSpPr>
          <p:nvPr>
            <p:ph idx="1"/>
          </p:nvPr>
        </p:nvSpPr>
        <p:spPr>
          <a:xfrm>
            <a:off x="609600" y="1828800"/>
            <a:ext cx="7932738" cy="5029200"/>
          </a:xfrm>
        </p:spPr>
        <p:txBody>
          <a:bodyPr/>
          <a:lstStyle/>
          <a:p>
            <a:pPr eaLnBrk="1" hangingPunct="1">
              <a:lnSpc>
                <a:spcPct val="80000"/>
              </a:lnSpc>
              <a:spcBef>
                <a:spcPct val="0"/>
              </a:spcBef>
              <a:buClrTx/>
              <a:buFont typeface="Arial" charset="0"/>
              <a:buChar char="•"/>
              <a:defRPr/>
            </a:pPr>
            <a:r>
              <a:rPr lang="en-US" sz="3200" dirty="0" smtClean="0">
                <a:latin typeface="Tahoma" pitchFamily="34" charset="0"/>
                <a:cs typeface="Tahoma" pitchFamily="34" charset="0"/>
              </a:rPr>
              <a:t>Institutions must utilize the 2011 FCOI report when complying with revised regulation</a:t>
            </a:r>
          </a:p>
          <a:p>
            <a:pPr marL="0" indent="0" eaLnBrk="1" hangingPunct="1">
              <a:lnSpc>
                <a:spcPct val="80000"/>
              </a:lnSpc>
              <a:spcBef>
                <a:spcPct val="0"/>
              </a:spcBef>
              <a:buClrTx/>
              <a:buFont typeface="Arial" pitchFamily="34" charset="0"/>
              <a:buNone/>
              <a:defRPr/>
            </a:pPr>
            <a:endParaRPr lang="en-US" sz="3200" dirty="0" smtClean="0">
              <a:latin typeface="Tahoma" pitchFamily="34" charset="0"/>
              <a:cs typeface="Tahoma" pitchFamily="34" charset="0"/>
            </a:endParaRPr>
          </a:p>
          <a:p>
            <a:pPr lvl="1" eaLnBrk="1" hangingPunct="1">
              <a:lnSpc>
                <a:spcPct val="80000"/>
              </a:lnSpc>
              <a:spcBef>
                <a:spcPct val="0"/>
              </a:spcBef>
              <a:buClrTx/>
              <a:buFont typeface="Arial" charset="0"/>
              <a:buChar char="•"/>
              <a:defRPr/>
            </a:pPr>
            <a:r>
              <a:rPr lang="en-US" dirty="0" smtClean="0">
                <a:latin typeface="Tahoma" pitchFamily="34" charset="0"/>
                <a:cs typeface="Tahoma" pitchFamily="34" charset="0"/>
              </a:rPr>
              <a:t>Select “Initiate 2011 FCOI Report” tab when submitting a 2011 FCOI Report for the first time.</a:t>
            </a:r>
          </a:p>
          <a:p>
            <a:pPr marL="457200" lvl="1" indent="0" eaLnBrk="1" hangingPunct="1">
              <a:lnSpc>
                <a:spcPct val="80000"/>
              </a:lnSpc>
              <a:spcBef>
                <a:spcPct val="0"/>
              </a:spcBef>
              <a:buClrTx/>
              <a:buFont typeface="Courier New" pitchFamily="49" charset="0"/>
              <a:buNone/>
              <a:defRPr/>
            </a:pPr>
            <a:endParaRPr lang="en-US" dirty="0" smtClean="0">
              <a:latin typeface="Tahoma" pitchFamily="34" charset="0"/>
              <a:cs typeface="Tahoma" pitchFamily="34" charset="0"/>
            </a:endParaRPr>
          </a:p>
          <a:p>
            <a:pPr lvl="1" eaLnBrk="1" hangingPunct="1">
              <a:lnSpc>
                <a:spcPct val="80000"/>
              </a:lnSpc>
              <a:spcBef>
                <a:spcPct val="0"/>
              </a:spcBef>
              <a:buClrTx/>
              <a:buFont typeface="Arial" charset="0"/>
              <a:buChar char="•"/>
              <a:defRPr/>
            </a:pPr>
            <a:r>
              <a:rPr lang="en-US" dirty="0" smtClean="0">
                <a:latin typeface="Tahoma" pitchFamily="34" charset="0"/>
                <a:cs typeface="Tahoma" pitchFamily="34" charset="0"/>
              </a:rPr>
              <a:t>Annual Report:</a:t>
            </a:r>
          </a:p>
          <a:p>
            <a:pPr lvl="2" eaLnBrk="1" hangingPunct="1">
              <a:lnSpc>
                <a:spcPct val="80000"/>
              </a:lnSpc>
              <a:spcBef>
                <a:spcPct val="0"/>
              </a:spcBef>
              <a:buClrTx/>
              <a:defRPr/>
            </a:pPr>
            <a:r>
              <a:rPr lang="en-US" sz="2400" dirty="0" smtClean="0">
                <a:latin typeface="Tahoma" pitchFamily="34" charset="0"/>
                <a:cs typeface="Tahoma" pitchFamily="34" charset="0"/>
              </a:rPr>
              <a:t>Search for the appropriate FCOI Report.</a:t>
            </a:r>
            <a:endParaRPr lang="en-US" sz="2400" dirty="0">
              <a:latin typeface="Tahoma" pitchFamily="34" charset="0"/>
              <a:cs typeface="Tahoma" pitchFamily="34" charset="0"/>
            </a:endParaRPr>
          </a:p>
          <a:p>
            <a:pPr lvl="2" eaLnBrk="1" hangingPunct="1">
              <a:lnSpc>
                <a:spcPct val="80000"/>
              </a:lnSpc>
              <a:spcBef>
                <a:spcPct val="0"/>
              </a:spcBef>
              <a:buClrTx/>
              <a:defRPr/>
            </a:pPr>
            <a:r>
              <a:rPr lang="en-US" sz="2400" dirty="0" smtClean="0">
                <a:latin typeface="Tahoma" pitchFamily="34" charset="0"/>
                <a:cs typeface="Tahoma" pitchFamily="34" charset="0"/>
              </a:rPr>
              <a:t>Select “Annual Report” link when submitting an Annual Report thereafter for the duration of the competitive segment.</a:t>
            </a:r>
            <a:endParaRPr lang="en-US" sz="2400" dirty="0" smtClean="0">
              <a:latin typeface="Arial" charset="0"/>
              <a:cs typeface="Arial" charset="0"/>
            </a:endParaRPr>
          </a:p>
          <a:p>
            <a:pPr eaLnBrk="1" hangingPunct="1">
              <a:lnSpc>
                <a:spcPct val="80000"/>
              </a:lnSpc>
              <a:spcBef>
                <a:spcPct val="0"/>
              </a:spcBef>
              <a:defRPr/>
            </a:pPr>
            <a:endParaRPr lang="en-US" sz="2000" dirty="0" smtClean="0">
              <a:latin typeface="Tahoma" pitchFamily="34" charset="0"/>
              <a:cs typeface="Tahoma" pitchFamily="34" charset="0"/>
            </a:endParaRPr>
          </a:p>
          <a:p>
            <a:pPr marL="0" indent="0" eaLnBrk="1" hangingPunct="1">
              <a:lnSpc>
                <a:spcPct val="80000"/>
              </a:lnSpc>
              <a:spcBef>
                <a:spcPct val="0"/>
              </a:spcBef>
              <a:buNone/>
              <a:defRPr/>
            </a:pPr>
            <a:r>
              <a:rPr lang="en-US" sz="2000" dirty="0" smtClean="0">
                <a:latin typeface="Tahoma" pitchFamily="34" charset="0"/>
                <a:cs typeface="Tahoma" pitchFamily="34" charset="0"/>
              </a:rPr>
              <a:t>FCOI User Guide: </a:t>
            </a:r>
            <a:r>
              <a:rPr lang="en-US" sz="2000" dirty="0" smtClean="0">
                <a:latin typeface="Arial" charset="0"/>
                <a:cs typeface="Arial" charset="0"/>
                <a:hlinkClick r:id="rId3"/>
              </a:rPr>
              <a:t>http</a:t>
            </a:r>
            <a:r>
              <a:rPr lang="en-US" sz="2000" dirty="0">
                <a:latin typeface="Arial" charset="0"/>
                <a:cs typeface="Arial" charset="0"/>
                <a:hlinkClick r:id="rId3"/>
              </a:rPr>
              <a:t>://</a:t>
            </a:r>
            <a:r>
              <a:rPr lang="en-US" sz="2000" dirty="0" smtClean="0">
                <a:latin typeface="Arial" charset="0"/>
                <a:cs typeface="Arial" charset="0"/>
                <a:hlinkClick r:id="rId3"/>
              </a:rPr>
              <a:t>era.nih.gov/files/fcoi_user_guide.pdf</a:t>
            </a:r>
            <a:r>
              <a:rPr lang="en-US" sz="2000" dirty="0" smtClean="0">
                <a:latin typeface="Arial" charset="0"/>
                <a:cs typeface="Arial" charset="0"/>
              </a:rPr>
              <a:t> </a:t>
            </a:r>
          </a:p>
        </p:txBody>
      </p:sp>
      <p:sp>
        <p:nvSpPr>
          <p:cNvPr id="11162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59B65C13-77D6-4D47-87EE-B03FC31507B2}" type="slidenum">
              <a:rPr lang="en-US" smtClean="0">
                <a:solidFill>
                  <a:schemeClr val="tx2"/>
                </a:solidFill>
              </a:rPr>
              <a:pPr eaLnBrk="1" hangingPunct="1">
                <a:defRPr/>
              </a:pPr>
              <a:t>26</a:t>
            </a:fld>
            <a:endParaRPr lang="en-US" dirty="0" smtClean="0">
              <a:solidFill>
                <a:schemeClr val="tx2"/>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smtClean="0">
              <a:ln w="13970" cmpd="sng">
                <a:noFill/>
                <a:prstDash val="solid"/>
              </a:ln>
              <a:latin typeface="Tahoma" pitchFamily="34" charset="0"/>
              <a:cs typeface="Tahoma" pitchFamily="34" charset="0"/>
            </a:endParaRPr>
          </a:p>
          <a:p>
            <a:pPr marL="0" indent="0" algn="ctr">
              <a:buNone/>
            </a:pPr>
            <a:endParaRPr lang="en-US" sz="3600" dirty="0" smtClean="0">
              <a:ln w="13970" cmpd="sng">
                <a:noFill/>
                <a:prstDash val="solid"/>
              </a:ln>
              <a:latin typeface="Tahoma" pitchFamily="34" charset="0"/>
              <a:ea typeface="Tahoma" pitchFamily="34" charset="0"/>
              <a:cs typeface="Tahoma" pitchFamily="34" charset="0"/>
            </a:endParaRPr>
          </a:p>
          <a:p>
            <a:pPr marL="0" indent="0" algn="ctr">
              <a:buNone/>
            </a:pPr>
            <a:r>
              <a:rPr lang="en-US" sz="8000" dirty="0" smtClean="0">
                <a:ln w="13970" cmpd="sng">
                  <a:noFill/>
                  <a:prstDash val="solid"/>
                </a:ln>
                <a:latin typeface="Tahoma" pitchFamily="34" charset="0"/>
                <a:ea typeface="Tahoma" pitchFamily="34" charset="0"/>
                <a:cs typeface="Tahoma" pitchFamily="34" charset="0"/>
              </a:rPr>
              <a:t>Lessons Learned </a:t>
            </a:r>
            <a:r>
              <a:rPr lang="en-US" sz="6000" dirty="0">
                <a:latin typeface="Tahoma" pitchFamily="34" charset="0"/>
                <a:ea typeface="Tahoma" pitchFamily="34" charset="0"/>
                <a:cs typeface="Tahoma" pitchFamily="34" charset="0"/>
              </a:rPr>
              <a:t/>
            </a:r>
            <a:br>
              <a:rPr lang="en-US" sz="6000" dirty="0">
                <a:latin typeface="Tahoma" pitchFamily="34" charset="0"/>
                <a:ea typeface="Tahoma" pitchFamily="34" charset="0"/>
                <a:cs typeface="Tahoma" pitchFamily="34" charset="0"/>
              </a:rPr>
            </a:br>
            <a:r>
              <a:rPr lang="en-US" dirty="0"/>
              <a:t/>
            </a:r>
            <a:br>
              <a:rPr lang="en-US" dirty="0"/>
            </a:br>
            <a:endParaRPr lang="en-US" dirty="0"/>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27</a:t>
            </a:fld>
            <a:endParaRPr lang="en-US" dirty="0"/>
          </a:p>
        </p:txBody>
      </p:sp>
    </p:spTree>
    <p:extLst>
      <p:ext uri="{BB962C8B-B14F-4D97-AF65-F5344CB8AC3E}">
        <p14:creationId xmlns:p14="http://schemas.microsoft.com/office/powerpoint/2010/main" val="38964640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a:xfrm>
            <a:off x="381000" y="76200"/>
            <a:ext cx="8763000" cy="1219200"/>
          </a:xfrm>
        </p:spPr>
        <p:txBody>
          <a:bodyPr>
            <a:noAutofit/>
          </a:bodyPr>
          <a:lstStyle/>
          <a:p>
            <a:pPr eaLnBrk="1" fontAlgn="auto" hangingPunct="1">
              <a:spcAft>
                <a:spcPts val="0"/>
              </a:spcAft>
              <a:defRPr/>
            </a:pPr>
            <a:r>
              <a:rPr lang="en-US" sz="3200" dirty="0" smtClean="0">
                <a:solidFill>
                  <a:schemeClr val="bg1"/>
                </a:solidFill>
                <a:latin typeface="Tahoma" pitchFamily="34" charset="0"/>
                <a:cs typeface="Tahoma" pitchFamily="34" charset="0"/>
              </a:rPr>
              <a:t>FCOI Reporting:  </a:t>
            </a:r>
            <a:br>
              <a:rPr lang="en-US" sz="3200" dirty="0" smtClean="0">
                <a:solidFill>
                  <a:schemeClr val="bg1"/>
                </a:solidFill>
                <a:latin typeface="Tahoma" pitchFamily="34" charset="0"/>
                <a:cs typeface="Tahoma" pitchFamily="34" charset="0"/>
              </a:rPr>
            </a:br>
            <a:r>
              <a:rPr lang="en-US" sz="3200" dirty="0" smtClean="0">
                <a:solidFill>
                  <a:schemeClr val="bg1"/>
                </a:solidFill>
                <a:latin typeface="Tahoma" pitchFamily="34" charset="0"/>
                <a:cs typeface="Tahoma" pitchFamily="34" charset="0"/>
              </a:rPr>
              <a:t>Complete and Responsive FCOI Reports</a:t>
            </a:r>
          </a:p>
        </p:txBody>
      </p:sp>
      <p:sp>
        <p:nvSpPr>
          <p:cNvPr id="614403" name="Rectangle 3"/>
          <p:cNvSpPr>
            <a:spLocks noGrp="1" noChangeArrowheads="1"/>
          </p:cNvSpPr>
          <p:nvPr>
            <p:ph idx="1"/>
          </p:nvPr>
        </p:nvSpPr>
        <p:spPr>
          <a:xfrm>
            <a:off x="304800" y="1295400"/>
            <a:ext cx="8839200" cy="5791200"/>
          </a:xfrm>
        </p:spPr>
        <p:txBody>
          <a:bodyPr rtlCol="0">
            <a:noAutofit/>
          </a:bodyPr>
          <a:lstStyle/>
          <a:p>
            <a:pPr eaLnBrk="1" fontAlgn="auto" hangingPunct="1">
              <a:buClr>
                <a:schemeClr val="tx1"/>
              </a:buClr>
              <a:buSzPct val="90000"/>
              <a:buFont typeface="Arial" pitchFamily="34" charset="0"/>
              <a:buNone/>
              <a:defRPr/>
            </a:pPr>
            <a:endParaRPr lang="en-US" sz="2400" dirty="0" smtClean="0">
              <a:solidFill>
                <a:schemeClr val="accent1">
                  <a:lumMod val="50000"/>
                </a:schemeClr>
              </a:solidFill>
              <a:latin typeface="Tahoma" pitchFamily="34" charset="0"/>
              <a:cs typeface="Tahoma" pitchFamily="34" charset="0"/>
            </a:endParaRPr>
          </a:p>
          <a:p>
            <a:pPr eaLnBrk="1" fontAlgn="auto" hangingPunct="1">
              <a:buClrTx/>
              <a:defRPr/>
            </a:pPr>
            <a:r>
              <a:rPr lang="en-US" sz="2100" dirty="0" smtClean="0">
                <a:latin typeface="Tahoma" pitchFamily="34" charset="0"/>
                <a:cs typeface="Tahoma" pitchFamily="34" charset="0"/>
              </a:rPr>
              <a:t>Grant number;</a:t>
            </a:r>
          </a:p>
          <a:p>
            <a:pPr eaLnBrk="1" fontAlgn="auto" hangingPunct="1">
              <a:buClrTx/>
              <a:defRPr/>
            </a:pPr>
            <a:r>
              <a:rPr lang="en-US" sz="2100" dirty="0" smtClean="0">
                <a:latin typeface="Tahoma" pitchFamily="34" charset="0"/>
                <a:cs typeface="Tahoma" pitchFamily="34" charset="0"/>
              </a:rPr>
              <a:t>PD/PI or contact PD/PI;</a:t>
            </a:r>
          </a:p>
          <a:p>
            <a:pPr eaLnBrk="1" fontAlgn="auto" hangingPunct="1">
              <a:buClrTx/>
              <a:defRPr/>
            </a:pPr>
            <a:r>
              <a:rPr lang="en-US" sz="2100" dirty="0" smtClean="0">
                <a:latin typeface="Tahoma" pitchFamily="34" charset="0"/>
                <a:cs typeface="Tahoma" pitchFamily="34" charset="0"/>
              </a:rPr>
              <a:t>Name of Investigator with the FCOI; </a:t>
            </a:r>
          </a:p>
          <a:p>
            <a:pPr eaLnBrk="1" fontAlgn="auto" hangingPunct="1">
              <a:buClrTx/>
              <a:defRPr/>
            </a:pPr>
            <a:r>
              <a:rPr lang="en-US" sz="2100" dirty="0" smtClean="0">
                <a:latin typeface="Tahoma" pitchFamily="34" charset="0"/>
                <a:cs typeface="Tahoma" pitchFamily="34" charset="0"/>
              </a:rPr>
              <a:t>Name of the entity with which the Investigator has an FCOI;</a:t>
            </a:r>
          </a:p>
          <a:p>
            <a:pPr eaLnBrk="1" fontAlgn="auto" hangingPunct="1">
              <a:buClrTx/>
              <a:defRPr/>
            </a:pPr>
            <a:r>
              <a:rPr lang="en-US" sz="2100" dirty="0" smtClean="0">
                <a:latin typeface="Tahoma" pitchFamily="34" charset="0"/>
                <a:cs typeface="Tahoma" pitchFamily="34" charset="0"/>
              </a:rPr>
              <a:t>Nature of FCOI (e.g., equity, consulting fees, travel reimbursement, honoraria);</a:t>
            </a:r>
          </a:p>
          <a:p>
            <a:pPr eaLnBrk="1" fontAlgn="auto" hangingPunct="1">
              <a:buClrTx/>
              <a:defRPr/>
            </a:pPr>
            <a:r>
              <a:rPr lang="en-US" sz="2100" dirty="0" smtClean="0">
                <a:latin typeface="Tahoma" pitchFamily="34" charset="0"/>
                <a:cs typeface="Tahoma" pitchFamily="34" charset="0"/>
              </a:rPr>
              <a:t>Value of the financial interest $0-4,999; $5K-9,999; $10K-19,999; amts. between $20K-$100K by increments of $20K; amts. above $100K by increments of $50K or a statement that a value cannot be readily determined;</a:t>
            </a:r>
          </a:p>
          <a:p>
            <a:pPr eaLnBrk="1" fontAlgn="auto" hangingPunct="1">
              <a:buClrTx/>
              <a:defRPr/>
            </a:pPr>
            <a:r>
              <a:rPr lang="en-US" sz="2100" dirty="0" smtClean="0">
                <a:solidFill>
                  <a:srgbClr val="FF0000"/>
                </a:solidFill>
                <a:latin typeface="Tahoma" pitchFamily="34" charset="0"/>
                <a:cs typeface="Tahoma" pitchFamily="34" charset="0"/>
              </a:rPr>
              <a:t>A description how the financial interest relates to NIH-funded research and the basis for the Institution’s determination that the financial interest conflicts with such research;</a:t>
            </a:r>
            <a:r>
              <a:rPr lang="en-US" sz="2100" dirty="0" smtClean="0">
                <a:latin typeface="Tahoma" pitchFamily="34" charset="0"/>
                <a:cs typeface="Tahoma" pitchFamily="34" charset="0"/>
              </a:rPr>
              <a:t> and</a:t>
            </a:r>
          </a:p>
          <a:p>
            <a:pPr eaLnBrk="1" fontAlgn="auto" hangingPunct="1">
              <a:buClrTx/>
              <a:defRPr/>
            </a:pPr>
            <a:r>
              <a:rPr lang="en-US" sz="2100" dirty="0" smtClean="0">
                <a:solidFill>
                  <a:srgbClr val="FF0000"/>
                </a:solidFill>
                <a:latin typeface="Tahoma" pitchFamily="34" charset="0"/>
                <a:cs typeface="Tahoma" pitchFamily="34" charset="0"/>
              </a:rPr>
              <a:t>Key elements of the Institution’s management plan.</a:t>
            </a:r>
            <a:r>
              <a:rPr lang="en-US" sz="2100" dirty="0" smtClean="0">
                <a:latin typeface="Tahoma" pitchFamily="34" charset="0"/>
                <a:cs typeface="Tahoma" pitchFamily="34" charset="0"/>
              </a:rPr>
              <a:t>  </a:t>
            </a:r>
          </a:p>
          <a:p>
            <a:pPr lvl="1" eaLnBrk="1" fontAlgn="auto" hangingPunct="1">
              <a:lnSpc>
                <a:spcPct val="90000"/>
              </a:lnSpc>
              <a:spcAft>
                <a:spcPts val="0"/>
              </a:spcAft>
              <a:buFontTx/>
              <a:buNone/>
              <a:defRPr/>
            </a:pPr>
            <a:endParaRPr lang="en-US" sz="1800" dirty="0" smtClean="0">
              <a:latin typeface="Tahoma" pitchFamily="34" charset="0"/>
              <a:cs typeface="Tahoma" pitchFamily="34" charset="0"/>
            </a:endParaRPr>
          </a:p>
        </p:txBody>
      </p:sp>
      <p:sp>
        <p:nvSpPr>
          <p:cNvPr id="94212" name="Slide Number Placeholder 5"/>
          <p:cNvSpPr>
            <a:spLocks noGrp="1"/>
          </p:cNvSpPr>
          <p:nvPr>
            <p:ph type="sldNum" sz="quarter" idx="12"/>
          </p:nvPr>
        </p:nvSpPr>
        <p:spPr bwMode="auto">
          <a:xfrm>
            <a:off x="8458200" y="6408738"/>
            <a:ext cx="55562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r>
              <a:rPr lang="en-US" smtClean="0">
                <a:solidFill>
                  <a:schemeClr val="tx2"/>
                </a:solidFill>
              </a:rPr>
              <a:t>.</a:t>
            </a:r>
            <a:fld id="{D707033E-5910-469B-B2BA-B6ACB5F2D6BE}" type="slidenum">
              <a:rPr lang="en-US" smtClean="0">
                <a:solidFill>
                  <a:schemeClr val="tx2"/>
                </a:solidFill>
              </a:rPr>
              <a:pPr eaLnBrk="1" hangingPunct="1">
                <a:defRPr/>
              </a:pPr>
              <a:t>28</a:t>
            </a:fld>
            <a:endParaRPr lang="en-US" smtClean="0">
              <a:solidFill>
                <a:schemeClr val="tx2"/>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599"/>
          </a:xfrm>
        </p:spPr>
        <p:txBody>
          <a:bodyPr>
            <a:normAutofit fontScale="90000"/>
          </a:bodyPr>
          <a:lstStyle/>
          <a:p>
            <a:pPr eaLnBrk="1" fontAlgn="auto" hangingPunct="1">
              <a:spcAft>
                <a:spcPts val="0"/>
              </a:spcAft>
              <a:defRPr/>
            </a:pPr>
            <a:r>
              <a:rPr lang="en-US" sz="3200" dirty="0" smtClean="0">
                <a:latin typeface="Tahoma" pitchFamily="34" charset="0"/>
                <a:cs typeface="Tahoma" pitchFamily="34" charset="0"/>
              </a:rPr>
              <a:t>FCOI Reporting:  </a:t>
            </a:r>
            <a:br>
              <a:rPr lang="en-US" sz="3200" dirty="0" smtClean="0">
                <a:latin typeface="Tahoma" pitchFamily="34" charset="0"/>
                <a:cs typeface="Tahoma" pitchFamily="34" charset="0"/>
              </a:rPr>
            </a:br>
            <a:r>
              <a:rPr lang="en-US" sz="3200" dirty="0" smtClean="0">
                <a:latin typeface="Tahoma" pitchFamily="34" charset="0"/>
                <a:cs typeface="Tahoma" pitchFamily="34" charset="0"/>
              </a:rPr>
              <a:t>Complete and Responsive </a:t>
            </a:r>
            <a:r>
              <a:rPr lang="en-US" sz="3200" dirty="0" smtClean="0">
                <a:solidFill>
                  <a:schemeClr val="bg1"/>
                </a:solidFill>
                <a:latin typeface="Tahoma" pitchFamily="34" charset="0"/>
                <a:cs typeface="Tahoma" pitchFamily="34" charset="0"/>
              </a:rPr>
              <a:t>FCOI Reports (cont’d)</a:t>
            </a:r>
            <a:endParaRPr lang="en-US" sz="3200" dirty="0">
              <a:latin typeface="Tahoma" pitchFamily="34" charset="0"/>
              <a:cs typeface="Tahoma" pitchFamily="34" charset="0"/>
            </a:endParaRPr>
          </a:p>
        </p:txBody>
      </p:sp>
      <p:sp>
        <p:nvSpPr>
          <p:cNvPr id="3" name="Content Placeholder 2"/>
          <p:cNvSpPr>
            <a:spLocks noGrp="1"/>
          </p:cNvSpPr>
          <p:nvPr>
            <p:ph idx="1"/>
          </p:nvPr>
        </p:nvSpPr>
        <p:spPr>
          <a:xfrm>
            <a:off x="457200" y="1676400"/>
            <a:ext cx="8229600" cy="4648200"/>
          </a:xfrm>
        </p:spPr>
        <p:txBody>
          <a:bodyPr rtlCol="0">
            <a:normAutofit fontScale="77500" lnSpcReduction="20000"/>
          </a:bodyPr>
          <a:lstStyle/>
          <a:p>
            <a:pPr eaLnBrk="1" fontAlgn="auto" hangingPunct="1">
              <a:lnSpc>
                <a:spcPct val="120000"/>
              </a:lnSpc>
              <a:spcAft>
                <a:spcPts val="0"/>
              </a:spcAft>
              <a:buClrTx/>
              <a:defRPr/>
            </a:pPr>
            <a:r>
              <a:rPr lang="en-US" sz="3600" dirty="0" smtClean="0">
                <a:latin typeface="Tahoma" pitchFamily="34" charset="0"/>
                <a:cs typeface="Tahoma" pitchFamily="34" charset="0"/>
              </a:rPr>
              <a:t>Key Elements of a Management Plan include:</a:t>
            </a:r>
          </a:p>
          <a:p>
            <a:pPr lvl="1" eaLnBrk="1" fontAlgn="auto" hangingPunct="1">
              <a:spcAft>
                <a:spcPts val="0"/>
              </a:spcAft>
              <a:buClrTx/>
              <a:defRPr/>
            </a:pPr>
            <a:r>
              <a:rPr lang="en-US" sz="3100" dirty="0" smtClean="0">
                <a:latin typeface="Tahoma" pitchFamily="34" charset="0"/>
                <a:cs typeface="Tahoma" pitchFamily="34" charset="0"/>
              </a:rPr>
              <a:t>Role and principal duties of the conflicted Investigator in the research project;</a:t>
            </a:r>
          </a:p>
          <a:p>
            <a:pPr lvl="1" eaLnBrk="1" fontAlgn="auto" hangingPunct="1">
              <a:spcAft>
                <a:spcPts val="0"/>
              </a:spcAft>
              <a:buClrTx/>
              <a:defRPr/>
            </a:pPr>
            <a:r>
              <a:rPr lang="en-US" sz="3100" dirty="0" smtClean="0">
                <a:latin typeface="Tahoma" pitchFamily="34" charset="0"/>
                <a:cs typeface="Tahoma" pitchFamily="34" charset="0"/>
              </a:rPr>
              <a:t>Conditions of the management plan;</a:t>
            </a:r>
          </a:p>
          <a:p>
            <a:pPr lvl="1" eaLnBrk="1" fontAlgn="auto" hangingPunct="1">
              <a:spcAft>
                <a:spcPts val="0"/>
              </a:spcAft>
              <a:buClrTx/>
              <a:defRPr/>
            </a:pPr>
            <a:r>
              <a:rPr lang="en-US" sz="3100" dirty="0" smtClean="0">
                <a:latin typeface="Tahoma" pitchFamily="34" charset="0"/>
                <a:cs typeface="Tahoma" pitchFamily="34" charset="0"/>
              </a:rPr>
              <a:t>How the management plan is designed to safeguard objectivity in the research project;</a:t>
            </a:r>
          </a:p>
          <a:p>
            <a:pPr lvl="1" eaLnBrk="1" fontAlgn="auto" hangingPunct="1">
              <a:spcAft>
                <a:spcPts val="0"/>
              </a:spcAft>
              <a:buClrTx/>
              <a:defRPr/>
            </a:pPr>
            <a:r>
              <a:rPr lang="en-US" sz="3100" dirty="0" smtClean="0">
                <a:latin typeface="Tahoma" pitchFamily="34" charset="0"/>
                <a:cs typeface="Tahoma" pitchFamily="34" charset="0"/>
              </a:rPr>
              <a:t>Confirmation of the Investigator’s agreement to the management plan; </a:t>
            </a:r>
          </a:p>
          <a:p>
            <a:pPr lvl="1" eaLnBrk="1" fontAlgn="auto" hangingPunct="1">
              <a:spcAft>
                <a:spcPts val="0"/>
              </a:spcAft>
              <a:buClrTx/>
              <a:defRPr/>
            </a:pPr>
            <a:r>
              <a:rPr lang="en-US" sz="3100" dirty="0" smtClean="0">
                <a:latin typeface="Tahoma" pitchFamily="34" charset="0"/>
                <a:cs typeface="Tahoma" pitchFamily="34" charset="0"/>
              </a:rPr>
              <a:t>How the management plan will be monitored to ensure Investigator compliance; and</a:t>
            </a:r>
          </a:p>
          <a:p>
            <a:pPr lvl="1" eaLnBrk="1" fontAlgn="auto" hangingPunct="1">
              <a:spcAft>
                <a:spcPts val="0"/>
              </a:spcAft>
              <a:buClrTx/>
              <a:defRPr/>
            </a:pPr>
            <a:r>
              <a:rPr lang="en-US" sz="3100" dirty="0" smtClean="0">
                <a:latin typeface="Tahoma" pitchFamily="34" charset="0"/>
                <a:cs typeface="Tahoma" pitchFamily="34" charset="0"/>
              </a:rPr>
              <a:t>Other information as needed.</a:t>
            </a:r>
            <a:endParaRPr lang="en-US" sz="3100" dirty="0">
              <a:latin typeface="Tahoma" pitchFamily="34" charset="0"/>
              <a:cs typeface="Tahoma" pitchFamily="34" charset="0"/>
            </a:endParaRPr>
          </a:p>
        </p:txBody>
      </p:sp>
      <p:sp>
        <p:nvSpPr>
          <p:cNvPr id="95236"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3AE5187-CA7B-4210-935F-97DB9C56D2B8}" type="slidenum">
              <a:rPr lang="en-US" smtClean="0">
                <a:solidFill>
                  <a:schemeClr val="tx2"/>
                </a:solidFill>
              </a:rPr>
              <a:pPr eaLnBrk="1" hangingPunct="1">
                <a:defRPr/>
              </a:pPr>
              <a:t>29</a:t>
            </a:fld>
            <a:endParaRPr lang="en-US" smtClean="0">
              <a:solidFill>
                <a:schemeClr val="tx2"/>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eaLnBrk="1" fontAlgn="auto" hangingPunct="1">
              <a:spcAft>
                <a:spcPts val="0"/>
              </a:spcAft>
              <a:defRPr/>
            </a:pPr>
            <a:r>
              <a:rPr lang="en-US" sz="4400" dirty="0" smtClean="0">
                <a:latin typeface="Tahoma" pitchFamily="34" charset="0"/>
              </a:rPr>
              <a:t>2011 Revised FCOI Regulation</a:t>
            </a:r>
            <a:endParaRPr lang="en-US" sz="4400" dirty="0"/>
          </a:p>
        </p:txBody>
      </p:sp>
      <p:sp>
        <p:nvSpPr>
          <p:cNvPr id="67587" name="Content Placeholder 2"/>
          <p:cNvSpPr>
            <a:spLocks noGrp="1"/>
          </p:cNvSpPr>
          <p:nvPr>
            <p:ph idx="1"/>
          </p:nvPr>
        </p:nvSpPr>
        <p:spPr>
          <a:xfrm>
            <a:off x="381000" y="1752600"/>
            <a:ext cx="8610600" cy="4343400"/>
          </a:xfrm>
        </p:spPr>
        <p:txBody>
          <a:bodyPr/>
          <a:lstStyle/>
          <a:p>
            <a:pPr eaLnBrk="1" hangingPunct="1">
              <a:lnSpc>
                <a:spcPct val="120000"/>
              </a:lnSpc>
              <a:spcBef>
                <a:spcPct val="0"/>
              </a:spcBef>
              <a:buClr>
                <a:schemeClr val="tx2"/>
              </a:buClr>
              <a:buFont typeface="Arial" charset="0"/>
              <a:buChar char="•"/>
            </a:pPr>
            <a:r>
              <a:rPr lang="en-US" sz="2400" dirty="0" smtClean="0">
                <a:latin typeface="Tahoma" pitchFamily="34" charset="0"/>
                <a:cs typeface="Tahoma" pitchFamily="34" charset="0"/>
              </a:rPr>
              <a:t>Revised regulations on </a:t>
            </a:r>
            <a:r>
              <a:rPr lang="en-US" sz="2400" i="1" dirty="0" smtClean="0">
                <a:latin typeface="Tahoma" pitchFamily="34" charset="0"/>
                <a:cs typeface="Tahoma" pitchFamily="34" charset="0"/>
              </a:rPr>
              <a:t>Responsibility of Applicants for Promoting Objectivity in Research for which Public Health Service Funding is Sought  </a:t>
            </a:r>
            <a:r>
              <a:rPr lang="en-US" sz="2400" dirty="0" smtClean="0">
                <a:latin typeface="Tahoma" pitchFamily="34" charset="0"/>
                <a:cs typeface="Tahoma" pitchFamily="34" charset="0"/>
              </a:rPr>
              <a:t>and </a:t>
            </a:r>
          </a:p>
          <a:p>
            <a:pPr eaLnBrk="1" hangingPunct="1">
              <a:lnSpc>
                <a:spcPct val="120000"/>
              </a:lnSpc>
              <a:spcBef>
                <a:spcPct val="0"/>
              </a:spcBef>
              <a:buClr>
                <a:schemeClr val="tx2"/>
              </a:buClr>
              <a:buSzPct val="80000"/>
              <a:buFont typeface="Arial" charset="0"/>
              <a:buNone/>
            </a:pPr>
            <a:r>
              <a:rPr lang="en-US" sz="2400" i="1" dirty="0" smtClean="0">
                <a:latin typeface="Tahoma" pitchFamily="34" charset="0"/>
                <a:cs typeface="Tahoma" pitchFamily="34" charset="0"/>
              </a:rPr>
              <a:t>   Responsible Prospective Contractors</a:t>
            </a:r>
            <a:endParaRPr lang="en-US" sz="2400" dirty="0" smtClean="0">
              <a:latin typeface="Tahoma" pitchFamily="34" charset="0"/>
              <a:cs typeface="Tahoma" pitchFamily="34" charset="0"/>
            </a:endParaRPr>
          </a:p>
          <a:p>
            <a:pPr eaLnBrk="1" hangingPunct="1">
              <a:lnSpc>
                <a:spcPct val="120000"/>
              </a:lnSpc>
              <a:spcBef>
                <a:spcPct val="0"/>
              </a:spcBef>
              <a:buClr>
                <a:schemeClr val="tx2"/>
              </a:buClr>
              <a:buFont typeface="Arial" charset="0"/>
              <a:buChar char="•"/>
            </a:pPr>
            <a:endParaRPr lang="en-US" sz="2400" dirty="0" smtClean="0">
              <a:latin typeface="Tahoma" pitchFamily="34" charset="0"/>
              <a:cs typeface="Tahoma" pitchFamily="34" charset="0"/>
            </a:endParaRPr>
          </a:p>
          <a:p>
            <a:pPr eaLnBrk="1" hangingPunct="1">
              <a:lnSpc>
                <a:spcPct val="120000"/>
              </a:lnSpc>
              <a:spcBef>
                <a:spcPct val="0"/>
              </a:spcBef>
              <a:buClr>
                <a:schemeClr val="tx2"/>
              </a:buClr>
              <a:buFont typeface="Arial" charset="0"/>
              <a:buChar char="•"/>
            </a:pPr>
            <a:r>
              <a:rPr lang="en-US" sz="2400" dirty="0" smtClean="0">
                <a:latin typeface="Tahoma" pitchFamily="34" charset="0"/>
                <a:cs typeface="Tahoma" pitchFamily="34" charset="0"/>
              </a:rPr>
              <a:t>Applies to each Notice of Award issued subsequent to compliance dates of the final rule </a:t>
            </a:r>
          </a:p>
        </p:txBody>
      </p:sp>
      <p:sp>
        <p:nvSpPr>
          <p:cNvPr id="6758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4DF1AAD1-40ED-4264-AE25-0DF647D385CE}" type="slidenum">
              <a:rPr lang="en-US" smtClean="0">
                <a:solidFill>
                  <a:schemeClr val="tx2"/>
                </a:solidFill>
              </a:rPr>
              <a:pPr eaLnBrk="1" hangingPunct="1">
                <a:defRPr/>
              </a:pPr>
              <a:t>3</a:t>
            </a:fld>
            <a:endParaRPr lang="en-US" smtClean="0">
              <a:solidFill>
                <a:schemeClr val="tx2"/>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latin typeface="Tahoma" pitchFamily="34" charset="0"/>
                <a:ea typeface="Tahoma" pitchFamily="34" charset="0"/>
                <a:cs typeface="Tahoma" pitchFamily="34" charset="0"/>
              </a:rPr>
              <a:t>Dos and Don’ts </a:t>
            </a:r>
            <a:br>
              <a:rPr lang="en-US" sz="4400" dirty="0" smtClean="0">
                <a:latin typeface="Tahoma" pitchFamily="34" charset="0"/>
                <a:ea typeface="Tahoma" pitchFamily="34" charset="0"/>
                <a:cs typeface="Tahoma" pitchFamily="34" charset="0"/>
              </a:rPr>
            </a:br>
            <a:r>
              <a:rPr lang="en-US" sz="4400" dirty="0" smtClean="0">
                <a:latin typeface="Tahoma" pitchFamily="34" charset="0"/>
                <a:ea typeface="Tahoma" pitchFamily="34" charset="0"/>
                <a:cs typeface="Tahoma" pitchFamily="34" charset="0"/>
              </a:rPr>
              <a:t>with FCOI Reporting</a:t>
            </a:r>
            <a:endParaRPr lang="en-US" sz="4400"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lstStyle/>
          <a:p>
            <a:pPr marL="0" indent="0">
              <a:buNone/>
            </a:pPr>
            <a:r>
              <a:rPr lang="en-US" dirty="0" smtClean="0"/>
              <a:t>Do….</a:t>
            </a:r>
          </a:p>
          <a:p>
            <a:r>
              <a:rPr lang="en-US" dirty="0" smtClean="0"/>
              <a:t>Submit FCOI reports for awardee and </a:t>
            </a:r>
            <a:r>
              <a:rPr lang="en-US" dirty="0" err="1" smtClean="0"/>
              <a:t>subrecipient</a:t>
            </a:r>
            <a:r>
              <a:rPr lang="en-US" dirty="0" smtClean="0"/>
              <a:t> institution(s) using the eRA Commons FCOI Module</a:t>
            </a:r>
          </a:p>
          <a:p>
            <a:r>
              <a:rPr lang="en-US" dirty="0" smtClean="0"/>
              <a:t>Submit FCOI reports on time</a:t>
            </a:r>
          </a:p>
          <a:p>
            <a:r>
              <a:rPr lang="en-US" dirty="0" smtClean="0"/>
              <a:t>Submit complete and responsive FCOI reports under the current grant number</a:t>
            </a:r>
          </a:p>
          <a:p>
            <a:r>
              <a:rPr lang="en-US" dirty="0" smtClean="0"/>
              <a:t>Ask NIH grants management staff to “rescind” FCOI reports submitted in error or with errors (see FAQ H.24.)</a:t>
            </a:r>
          </a:p>
          <a:p>
            <a:endParaRPr lang="en-US" dirty="0"/>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30</a:t>
            </a:fld>
            <a:endParaRPr lang="en-US" dirty="0"/>
          </a:p>
        </p:txBody>
      </p:sp>
    </p:spTree>
    <p:extLst>
      <p:ext uri="{BB962C8B-B14F-4D97-AF65-F5344CB8AC3E}">
        <p14:creationId xmlns:p14="http://schemas.microsoft.com/office/powerpoint/2010/main" val="3664474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latin typeface="Tahoma" pitchFamily="34" charset="0"/>
                <a:ea typeface="Tahoma" pitchFamily="34" charset="0"/>
                <a:cs typeface="Tahoma" pitchFamily="34" charset="0"/>
              </a:rPr>
              <a:t>Dos and Don’ts </a:t>
            </a:r>
            <a:br>
              <a:rPr lang="en-US" sz="4400" dirty="0">
                <a:latin typeface="Tahoma" pitchFamily="34" charset="0"/>
                <a:ea typeface="Tahoma" pitchFamily="34" charset="0"/>
                <a:cs typeface="Tahoma" pitchFamily="34" charset="0"/>
              </a:rPr>
            </a:br>
            <a:r>
              <a:rPr lang="en-US" sz="4400" dirty="0">
                <a:latin typeface="Tahoma" pitchFamily="34" charset="0"/>
                <a:ea typeface="Tahoma" pitchFamily="34" charset="0"/>
                <a:cs typeface="Tahoma" pitchFamily="34" charset="0"/>
              </a:rPr>
              <a:t>with FCOI Reporting</a:t>
            </a:r>
            <a:endParaRPr lang="en-US" sz="4400" dirty="0"/>
          </a:p>
        </p:txBody>
      </p:sp>
      <p:sp>
        <p:nvSpPr>
          <p:cNvPr id="3" name="Content Placeholder 2"/>
          <p:cNvSpPr>
            <a:spLocks noGrp="1"/>
          </p:cNvSpPr>
          <p:nvPr>
            <p:ph idx="1"/>
          </p:nvPr>
        </p:nvSpPr>
        <p:spPr/>
        <p:txBody>
          <a:bodyPr/>
          <a:lstStyle/>
          <a:p>
            <a:pPr marL="0" indent="0">
              <a:buNone/>
            </a:pPr>
            <a:r>
              <a:rPr lang="en-US" dirty="0" smtClean="0"/>
              <a:t>Do… </a:t>
            </a:r>
          </a:p>
          <a:p>
            <a:r>
              <a:rPr lang="en-US" dirty="0"/>
              <a:t>Submit “Revised” FCOI reports only in situations of noncompliance following the completion of a Retrospective Review (see FAQ H. 22</a:t>
            </a:r>
            <a:r>
              <a:rPr lang="en-US" dirty="0" smtClean="0"/>
              <a:t>.)</a:t>
            </a:r>
          </a:p>
          <a:p>
            <a:r>
              <a:rPr lang="en-US" dirty="0" smtClean="0"/>
              <a:t>Submit information in response to NIH’s request for additional information through the FCOI Module – see “Upload PDF documents” under item #4.</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31</a:t>
            </a:fld>
            <a:endParaRPr lang="en-US" dirty="0"/>
          </a:p>
        </p:txBody>
      </p:sp>
    </p:spTree>
    <p:extLst>
      <p:ext uri="{BB962C8B-B14F-4D97-AF65-F5344CB8AC3E}">
        <p14:creationId xmlns:p14="http://schemas.microsoft.com/office/powerpoint/2010/main" val="646849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latin typeface="Tahoma" pitchFamily="34" charset="0"/>
                <a:ea typeface="Tahoma" pitchFamily="34" charset="0"/>
                <a:cs typeface="Tahoma" pitchFamily="34" charset="0"/>
              </a:rPr>
              <a:t>Dos and Don’ts </a:t>
            </a:r>
            <a:br>
              <a:rPr lang="en-US" sz="4400" dirty="0">
                <a:latin typeface="Tahoma" pitchFamily="34" charset="0"/>
                <a:ea typeface="Tahoma" pitchFamily="34" charset="0"/>
                <a:cs typeface="Tahoma" pitchFamily="34" charset="0"/>
              </a:rPr>
            </a:br>
            <a:r>
              <a:rPr lang="en-US" sz="4400" dirty="0">
                <a:latin typeface="Tahoma" pitchFamily="34" charset="0"/>
                <a:ea typeface="Tahoma" pitchFamily="34" charset="0"/>
                <a:cs typeface="Tahoma" pitchFamily="34" charset="0"/>
              </a:rPr>
              <a:t>with FCOI Reporting</a:t>
            </a:r>
            <a:endParaRPr lang="en-US" sz="4400" dirty="0"/>
          </a:p>
        </p:txBody>
      </p:sp>
      <p:sp>
        <p:nvSpPr>
          <p:cNvPr id="3" name="Content Placeholder 2"/>
          <p:cNvSpPr>
            <a:spLocks noGrp="1"/>
          </p:cNvSpPr>
          <p:nvPr>
            <p:ph idx="1"/>
          </p:nvPr>
        </p:nvSpPr>
        <p:spPr/>
        <p:txBody>
          <a:bodyPr/>
          <a:lstStyle/>
          <a:p>
            <a:pPr marL="0" indent="0">
              <a:buNone/>
            </a:pPr>
            <a:r>
              <a:rPr lang="en-US" dirty="0" smtClean="0"/>
              <a:t>Do… </a:t>
            </a:r>
          </a:p>
          <a:p>
            <a:pPr>
              <a:lnSpc>
                <a:spcPct val="100000"/>
              </a:lnSpc>
            </a:pPr>
            <a:r>
              <a:rPr lang="en-US" dirty="0" smtClean="0"/>
              <a:t>Select “Other (Provide an explanation that describes the SFI)*” and provide an explanation </a:t>
            </a:r>
          </a:p>
          <a:p>
            <a:pPr lvl="1"/>
            <a:r>
              <a:rPr lang="en-US" dirty="0" smtClean="0"/>
              <a:t>when IP rights are FROM the awardee institution (represents a more stringent FCOI policy)</a:t>
            </a:r>
          </a:p>
          <a:p>
            <a:pPr>
              <a:lnSpc>
                <a:spcPct val="100000"/>
              </a:lnSpc>
            </a:pPr>
            <a:r>
              <a:rPr lang="en-US" dirty="0" smtClean="0"/>
              <a:t>Include contact information for FCOI SO</a:t>
            </a:r>
          </a:p>
          <a:p>
            <a:pPr>
              <a:lnSpc>
                <a:spcPct val="100000"/>
              </a:lnSpc>
            </a:pPr>
            <a:r>
              <a:rPr lang="en-US" dirty="0" smtClean="0"/>
              <a:t>Refer to the FAQs, eRA Commons FCOI User Guide and/or the eRA Commons helpdesk when questions arise  </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32</a:t>
            </a:fld>
            <a:endParaRPr lang="en-US" dirty="0"/>
          </a:p>
        </p:txBody>
      </p:sp>
    </p:spTree>
    <p:extLst>
      <p:ext uri="{BB962C8B-B14F-4D97-AF65-F5344CB8AC3E}">
        <p14:creationId xmlns:p14="http://schemas.microsoft.com/office/powerpoint/2010/main" val="2973206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latin typeface="Tahoma" pitchFamily="34" charset="0"/>
                <a:ea typeface="Tahoma" pitchFamily="34" charset="0"/>
                <a:cs typeface="Tahoma" pitchFamily="34" charset="0"/>
              </a:rPr>
              <a:t>Dos and Don’ts </a:t>
            </a:r>
            <a:br>
              <a:rPr lang="en-US" sz="4400" dirty="0">
                <a:latin typeface="Tahoma" pitchFamily="34" charset="0"/>
                <a:ea typeface="Tahoma" pitchFamily="34" charset="0"/>
                <a:cs typeface="Tahoma" pitchFamily="34" charset="0"/>
              </a:rPr>
            </a:br>
            <a:r>
              <a:rPr lang="en-US" sz="4400" dirty="0">
                <a:latin typeface="Tahoma" pitchFamily="34" charset="0"/>
                <a:ea typeface="Tahoma" pitchFamily="34" charset="0"/>
                <a:cs typeface="Tahoma" pitchFamily="34" charset="0"/>
              </a:rPr>
              <a:t>with FCOI Reporting</a:t>
            </a:r>
            <a:endParaRPr lang="en-US" sz="4400" dirty="0"/>
          </a:p>
        </p:txBody>
      </p:sp>
      <p:sp>
        <p:nvSpPr>
          <p:cNvPr id="3" name="Content Placeholder 2"/>
          <p:cNvSpPr>
            <a:spLocks noGrp="1"/>
          </p:cNvSpPr>
          <p:nvPr>
            <p:ph idx="1"/>
          </p:nvPr>
        </p:nvSpPr>
        <p:spPr/>
        <p:txBody>
          <a:bodyPr/>
          <a:lstStyle/>
          <a:p>
            <a:pPr marL="0" indent="0">
              <a:buNone/>
            </a:pPr>
            <a:r>
              <a:rPr lang="en-US" dirty="0" smtClean="0"/>
              <a:t>Don’t….</a:t>
            </a:r>
          </a:p>
          <a:p>
            <a:r>
              <a:rPr lang="en-US" dirty="0" smtClean="0"/>
              <a:t>Submit a “Revised” FCOI report to correct an error in reporting (see FAQ H.21.)</a:t>
            </a:r>
          </a:p>
          <a:p>
            <a:r>
              <a:rPr lang="en-US" dirty="0" smtClean="0"/>
              <a:t>Submit PDF files that have punctuation marks of any kind (e.g., dashes, apostrophes, etc.) in the name of the file</a:t>
            </a:r>
          </a:p>
          <a:p>
            <a:endParaRPr lang="en-US" dirty="0" smtClean="0"/>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33</a:t>
            </a:fld>
            <a:endParaRPr lang="en-US" dirty="0"/>
          </a:p>
        </p:txBody>
      </p:sp>
    </p:spTree>
    <p:extLst>
      <p:ext uri="{BB962C8B-B14F-4D97-AF65-F5344CB8AC3E}">
        <p14:creationId xmlns:p14="http://schemas.microsoft.com/office/powerpoint/2010/main" val="2431837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0" y="0"/>
            <a:ext cx="9144000" cy="1139825"/>
          </a:xfrm>
        </p:spPr>
        <p:txBody>
          <a:bodyPr/>
          <a:lstStyle/>
          <a:p>
            <a:pPr eaLnBrk="1" fontAlgn="auto" hangingPunct="1">
              <a:spcAft>
                <a:spcPts val="0"/>
              </a:spcAft>
              <a:defRPr/>
            </a:pPr>
            <a:r>
              <a:rPr lang="en-US" sz="6000" dirty="0" smtClean="0">
                <a:solidFill>
                  <a:schemeClr val="bg1"/>
                </a:solidFill>
                <a:latin typeface="Tahoma" pitchFamily="34" charset="0"/>
                <a:cs typeface="Tahoma" pitchFamily="34" charset="0"/>
              </a:rPr>
              <a:t>Information/Resources</a:t>
            </a:r>
          </a:p>
        </p:txBody>
      </p:sp>
      <p:sp>
        <p:nvSpPr>
          <p:cNvPr id="698371" name="Rectangle 3"/>
          <p:cNvSpPr>
            <a:spLocks noGrp="1" noChangeArrowheads="1"/>
          </p:cNvSpPr>
          <p:nvPr>
            <p:ph idx="1"/>
          </p:nvPr>
        </p:nvSpPr>
        <p:spPr>
          <a:xfrm>
            <a:off x="0" y="1600200"/>
            <a:ext cx="8763000" cy="4343400"/>
          </a:xfrm>
        </p:spPr>
        <p:txBody>
          <a:bodyPr rtlCol="0">
            <a:normAutofit/>
          </a:bodyPr>
          <a:lstStyle/>
          <a:p>
            <a:pPr eaLnBrk="1" fontAlgn="auto" hangingPunct="1">
              <a:buClrTx/>
              <a:defRPr/>
            </a:pPr>
            <a:r>
              <a:rPr lang="en-US" dirty="0" smtClean="0">
                <a:latin typeface="Tahoma" pitchFamily="34" charset="0"/>
                <a:cs typeface="Tahoma" pitchFamily="34" charset="0"/>
              </a:rPr>
              <a:t>Mailbox for inquiries</a:t>
            </a:r>
          </a:p>
          <a:p>
            <a:pPr lvl="1" eaLnBrk="1" fontAlgn="auto" hangingPunct="1">
              <a:lnSpc>
                <a:spcPct val="90000"/>
              </a:lnSpc>
              <a:spcAft>
                <a:spcPts val="0"/>
              </a:spcAft>
              <a:buClrTx/>
              <a:buFont typeface="Arial" pitchFamily="34" charset="0"/>
              <a:buChar char="•"/>
              <a:defRPr/>
            </a:pPr>
            <a:r>
              <a:rPr lang="en-US" u="sng" dirty="0" smtClean="0">
                <a:latin typeface="Tahoma" pitchFamily="34" charset="0"/>
                <a:cs typeface="Tahoma" pitchFamily="34" charset="0"/>
                <a:hlinkClick r:id="rId3"/>
              </a:rPr>
              <a:t>FCOICompliance@mail.nih.gov</a:t>
            </a:r>
            <a:r>
              <a:rPr lang="en-US" dirty="0" smtClean="0">
                <a:latin typeface="Tahoma" pitchFamily="34" charset="0"/>
                <a:cs typeface="Tahoma" pitchFamily="34" charset="0"/>
              </a:rPr>
              <a:t> </a:t>
            </a:r>
          </a:p>
          <a:p>
            <a:pPr lvl="1" eaLnBrk="1" fontAlgn="auto" hangingPunct="1">
              <a:lnSpc>
                <a:spcPct val="90000"/>
              </a:lnSpc>
              <a:spcAft>
                <a:spcPts val="0"/>
              </a:spcAft>
              <a:buClrTx/>
              <a:buFont typeface="Wingdings" pitchFamily="2" charset="2"/>
              <a:buChar char="§"/>
              <a:defRPr/>
            </a:pPr>
            <a:endParaRPr lang="en-US" sz="2600" dirty="0" smtClean="0">
              <a:latin typeface="Tahoma" pitchFamily="34" charset="0"/>
              <a:cs typeface="Tahoma" pitchFamily="34" charset="0"/>
            </a:endParaRPr>
          </a:p>
          <a:p>
            <a:pPr eaLnBrk="1" fontAlgn="auto" hangingPunct="1">
              <a:buClrTx/>
              <a:defRPr/>
            </a:pPr>
            <a:r>
              <a:rPr lang="en-US" dirty="0" smtClean="0">
                <a:latin typeface="Tahoma" pitchFamily="34" charset="0"/>
                <a:cs typeface="Tahoma" pitchFamily="34" charset="0"/>
              </a:rPr>
              <a:t>OER FCOI Web Site</a:t>
            </a:r>
            <a:endParaRPr lang="en-US" dirty="0" smtClean="0">
              <a:solidFill>
                <a:srgbClr val="333399"/>
              </a:solidFill>
              <a:latin typeface="Tahoma" pitchFamily="34" charset="0"/>
              <a:cs typeface="Tahoma" pitchFamily="34" charset="0"/>
              <a:hlinkClick r:id="rId4"/>
            </a:endParaRPr>
          </a:p>
          <a:p>
            <a:pPr lvl="1" eaLnBrk="1" fontAlgn="auto" hangingPunct="1">
              <a:lnSpc>
                <a:spcPct val="90000"/>
              </a:lnSpc>
              <a:spcAft>
                <a:spcPts val="0"/>
              </a:spcAft>
              <a:buClrTx/>
              <a:buFont typeface="Arial" pitchFamily="34" charset="0"/>
              <a:buChar char="•"/>
              <a:defRPr/>
            </a:pPr>
            <a:r>
              <a:rPr lang="en-US" dirty="0" smtClean="0">
                <a:latin typeface="Tahoma" pitchFamily="34" charset="0"/>
                <a:cs typeface="Tahoma" pitchFamily="34" charset="0"/>
                <a:hlinkClick r:id="rId4"/>
              </a:rPr>
              <a:t>http://grants.nih.gov/grants/policy/coi/</a:t>
            </a:r>
            <a:endParaRPr lang="en-US" dirty="0" smtClean="0">
              <a:latin typeface="Tahoma" pitchFamily="34" charset="0"/>
              <a:cs typeface="Tahoma" pitchFamily="34" charset="0"/>
            </a:endParaRPr>
          </a:p>
          <a:p>
            <a:pPr lvl="1" eaLnBrk="1" fontAlgn="auto" hangingPunct="1">
              <a:lnSpc>
                <a:spcPct val="90000"/>
              </a:lnSpc>
              <a:spcAft>
                <a:spcPts val="0"/>
              </a:spcAft>
              <a:buClrTx/>
              <a:buFont typeface="Courier New" pitchFamily="49" charset="0"/>
              <a:buNone/>
              <a:defRPr/>
            </a:pPr>
            <a:endParaRPr lang="en-US" dirty="0" smtClean="0">
              <a:latin typeface="Tahoma" pitchFamily="34" charset="0"/>
              <a:cs typeface="Tahoma" pitchFamily="34" charset="0"/>
            </a:endParaRPr>
          </a:p>
          <a:p>
            <a:pPr lvl="1" eaLnBrk="1" fontAlgn="auto" hangingPunct="1">
              <a:lnSpc>
                <a:spcPct val="90000"/>
              </a:lnSpc>
              <a:spcAft>
                <a:spcPts val="0"/>
              </a:spcAft>
              <a:buClrTx/>
              <a:buFont typeface="Arial" pitchFamily="34" charset="0"/>
              <a:buChar char="•"/>
              <a:defRPr/>
            </a:pPr>
            <a:r>
              <a:rPr lang="en-US" dirty="0" smtClean="0">
                <a:solidFill>
                  <a:schemeClr val="accent4"/>
                </a:solidFill>
                <a:latin typeface="Tahoma" pitchFamily="34" charset="0"/>
                <a:cs typeface="Tahoma" pitchFamily="34" charset="0"/>
              </a:rPr>
              <a:t>FAQs are periodically updated.  </a:t>
            </a:r>
          </a:p>
          <a:p>
            <a:pPr lvl="1" eaLnBrk="1" fontAlgn="auto" hangingPunct="1">
              <a:lnSpc>
                <a:spcPct val="90000"/>
              </a:lnSpc>
              <a:spcAft>
                <a:spcPts val="0"/>
              </a:spcAft>
              <a:buClrTx/>
              <a:buFont typeface="Arial" pitchFamily="34" charset="0"/>
              <a:buChar char="•"/>
              <a:defRPr/>
            </a:pPr>
            <a:r>
              <a:rPr lang="en-US" dirty="0" smtClean="0">
                <a:solidFill>
                  <a:schemeClr val="accent4"/>
                </a:solidFill>
                <a:latin typeface="Tahoma" pitchFamily="34" charset="0"/>
                <a:cs typeface="Tahoma" pitchFamily="34" charset="0"/>
              </a:rPr>
              <a:t>An overview of the FCOI regulation can be found by viewing past webinars, web-based tutorial, PowerPoint presentations, etc.</a:t>
            </a:r>
          </a:p>
          <a:p>
            <a:pPr lvl="1" eaLnBrk="1" fontAlgn="auto" hangingPunct="1">
              <a:lnSpc>
                <a:spcPct val="90000"/>
              </a:lnSpc>
              <a:spcAft>
                <a:spcPts val="0"/>
              </a:spcAft>
              <a:buClrTx/>
              <a:buFont typeface="Courier New" pitchFamily="49" charset="0"/>
              <a:buNone/>
              <a:defRPr/>
            </a:pPr>
            <a:endParaRPr lang="en-US" dirty="0" smtClean="0">
              <a:solidFill>
                <a:schemeClr val="accent1"/>
              </a:solidFill>
              <a:latin typeface="Tahoma" pitchFamily="34" charset="0"/>
              <a:cs typeface="Tahoma" pitchFamily="34" charset="0"/>
            </a:endParaRPr>
          </a:p>
          <a:p>
            <a:pPr lvl="1" eaLnBrk="1" fontAlgn="auto" hangingPunct="1">
              <a:lnSpc>
                <a:spcPct val="90000"/>
              </a:lnSpc>
              <a:spcAft>
                <a:spcPts val="0"/>
              </a:spcAft>
              <a:buClrTx/>
              <a:buFont typeface="Courier New" pitchFamily="49" charset="0"/>
              <a:buNone/>
              <a:defRPr/>
            </a:pPr>
            <a:endParaRPr lang="en-US" dirty="0" smtClean="0">
              <a:solidFill>
                <a:srgbClr val="333399"/>
              </a:solidFill>
              <a:hlinkClick r:id="rId5"/>
            </a:endParaRPr>
          </a:p>
          <a:p>
            <a:pPr lvl="1" eaLnBrk="1" fontAlgn="auto" hangingPunct="1">
              <a:lnSpc>
                <a:spcPct val="90000"/>
              </a:lnSpc>
              <a:spcAft>
                <a:spcPts val="0"/>
              </a:spcAft>
              <a:buFont typeface="Courier New" pitchFamily="49" charset="0"/>
              <a:buNone/>
              <a:defRPr/>
            </a:pPr>
            <a:endParaRPr lang="en-US" dirty="0" smtClean="0">
              <a:solidFill>
                <a:srgbClr val="333399"/>
              </a:solidFill>
            </a:endParaRPr>
          </a:p>
          <a:p>
            <a:pPr lvl="1" eaLnBrk="1" fontAlgn="auto" hangingPunct="1">
              <a:lnSpc>
                <a:spcPct val="90000"/>
              </a:lnSpc>
              <a:spcAft>
                <a:spcPts val="0"/>
              </a:spcAft>
              <a:buFont typeface="Arial" charset="0"/>
              <a:buNone/>
              <a:defRPr/>
            </a:pPr>
            <a:endParaRPr lang="en-US" dirty="0" smtClean="0">
              <a:solidFill>
                <a:srgbClr val="333399"/>
              </a:solidFill>
            </a:endParaRPr>
          </a:p>
          <a:p>
            <a:pPr lvl="1" eaLnBrk="1" fontAlgn="auto" hangingPunct="1">
              <a:lnSpc>
                <a:spcPct val="90000"/>
              </a:lnSpc>
              <a:spcAft>
                <a:spcPts val="0"/>
              </a:spcAft>
              <a:buFont typeface="Arial" charset="0"/>
              <a:buNone/>
              <a:defRPr/>
            </a:pPr>
            <a:endParaRPr lang="en-US" dirty="0" smtClean="0">
              <a:solidFill>
                <a:srgbClr val="339933"/>
              </a:solidFill>
            </a:endParaRPr>
          </a:p>
          <a:p>
            <a:pPr lvl="1" eaLnBrk="1" fontAlgn="auto" hangingPunct="1">
              <a:lnSpc>
                <a:spcPct val="90000"/>
              </a:lnSpc>
              <a:spcAft>
                <a:spcPts val="0"/>
              </a:spcAft>
              <a:buFont typeface="Arial" charset="0"/>
              <a:buNone/>
              <a:defRPr/>
            </a:pPr>
            <a:endParaRPr lang="en-US" dirty="0" smtClean="0">
              <a:solidFill>
                <a:srgbClr val="339933"/>
              </a:solidFill>
            </a:endParaRPr>
          </a:p>
          <a:p>
            <a:pPr lvl="1" algn="r" eaLnBrk="1" fontAlgn="auto" hangingPunct="1">
              <a:lnSpc>
                <a:spcPct val="90000"/>
              </a:lnSpc>
              <a:spcAft>
                <a:spcPts val="0"/>
              </a:spcAft>
              <a:buFont typeface="Arial" charset="0"/>
              <a:buNone/>
              <a:defRPr/>
            </a:pPr>
            <a:endParaRPr lang="en-US" dirty="0" smtClean="0">
              <a:solidFill>
                <a:srgbClr val="339933"/>
              </a:solidFill>
            </a:endParaRPr>
          </a:p>
          <a:p>
            <a:pPr lvl="1" algn="r" eaLnBrk="1" fontAlgn="auto" hangingPunct="1">
              <a:lnSpc>
                <a:spcPct val="90000"/>
              </a:lnSpc>
              <a:spcAft>
                <a:spcPts val="0"/>
              </a:spcAft>
              <a:buFont typeface="Arial" charset="0"/>
              <a:buNone/>
              <a:defRPr/>
            </a:pPr>
            <a:endParaRPr lang="en-US" dirty="0" smtClean="0">
              <a:solidFill>
                <a:srgbClr val="339933"/>
              </a:solidFill>
            </a:endParaRPr>
          </a:p>
          <a:p>
            <a:pPr lvl="1" eaLnBrk="1" fontAlgn="auto" hangingPunct="1">
              <a:lnSpc>
                <a:spcPct val="90000"/>
              </a:lnSpc>
              <a:spcAft>
                <a:spcPts val="0"/>
              </a:spcAft>
              <a:buFont typeface="Arial" charset="0"/>
              <a:buNone/>
              <a:defRPr/>
            </a:pPr>
            <a:endParaRPr lang="en-US" dirty="0" smtClean="0"/>
          </a:p>
          <a:p>
            <a:pPr eaLnBrk="1" fontAlgn="auto" hangingPunct="1">
              <a:buFont typeface="Arial" charset="0"/>
              <a:buChar char="•"/>
              <a:defRPr/>
            </a:pPr>
            <a:endParaRPr lang="en-US" dirty="0" smtClean="0"/>
          </a:p>
          <a:p>
            <a:pPr lvl="1" eaLnBrk="1" fontAlgn="auto" hangingPunct="1">
              <a:lnSpc>
                <a:spcPct val="90000"/>
              </a:lnSpc>
              <a:spcAft>
                <a:spcPts val="0"/>
              </a:spcAft>
              <a:buFontTx/>
              <a:buNone/>
              <a:defRPr/>
            </a:pPr>
            <a:endParaRPr lang="en-US" dirty="0" smtClean="0"/>
          </a:p>
        </p:txBody>
      </p:sp>
      <p:sp>
        <p:nvSpPr>
          <p:cNvPr id="116740" name="Rectangle 5"/>
          <p:cNvSpPr>
            <a:spLocks noGrp="1" noChangeArrowheads="1"/>
          </p:cNvSpPr>
          <p:nvPr>
            <p:ph type="sldNum" sz="quarter" idx="12"/>
          </p:nvPr>
        </p:nvSpPr>
        <p:spPr bwMode="auto">
          <a:xfrm>
            <a:off x="6934200" y="6305550"/>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448713C1-22DA-487B-84D4-D508A111E391}" type="slidenum">
              <a:rPr lang="en-US" smtClean="0">
                <a:solidFill>
                  <a:schemeClr val="tx2"/>
                </a:solidFill>
              </a:rPr>
              <a:pPr eaLnBrk="1" hangingPunct="1">
                <a:defRPr/>
              </a:pPr>
              <a:t>34</a:t>
            </a:fld>
            <a:endParaRPr lang="en-US" smtClean="0">
              <a:solidFill>
                <a:schemeClr val="tx2"/>
              </a:solidFill>
            </a:endParaRPr>
          </a:p>
        </p:txBody>
      </p:sp>
      <p:pic>
        <p:nvPicPr>
          <p:cNvPr id="118789" name="qrcode" descr="qrco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5495925"/>
            <a:ext cx="1295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sp>
        <p:nvSpPr>
          <p:cNvPr id="119811" name="Content Placeholder 2"/>
          <p:cNvSpPr>
            <a:spLocks noGrp="1"/>
          </p:cNvSpPr>
          <p:nvPr>
            <p:ph idx="1"/>
          </p:nvPr>
        </p:nvSpPr>
        <p:spPr/>
        <p:txBody>
          <a:bodyPr/>
          <a:lstStyle/>
          <a:p>
            <a:pPr marL="0" indent="0" eaLnBrk="1" hangingPunct="1">
              <a:spcBef>
                <a:spcPct val="0"/>
              </a:spcBef>
              <a:buFont typeface="Arial" charset="0"/>
              <a:buNone/>
            </a:pPr>
            <a:endParaRPr lang="en-US" dirty="0" smtClean="0">
              <a:latin typeface="Arial" charset="0"/>
              <a:cs typeface="Arial" charset="0"/>
            </a:endParaRPr>
          </a:p>
          <a:p>
            <a:pPr marL="0" indent="0" eaLnBrk="1" hangingPunct="1">
              <a:spcBef>
                <a:spcPct val="0"/>
              </a:spcBef>
              <a:buFont typeface="Arial" charset="0"/>
              <a:buNone/>
            </a:pPr>
            <a:endParaRPr lang="en-US" dirty="0" smtClean="0">
              <a:latin typeface="Arial" charset="0"/>
              <a:cs typeface="Arial" charset="0"/>
            </a:endParaRPr>
          </a:p>
          <a:p>
            <a:pPr marL="0" indent="0" algn="ctr" eaLnBrk="1" hangingPunct="1">
              <a:spcBef>
                <a:spcPct val="0"/>
              </a:spcBef>
              <a:buFont typeface="Arial" charset="0"/>
              <a:buNone/>
            </a:pPr>
            <a:r>
              <a:rPr lang="en-US" sz="6600" dirty="0" smtClean="0">
                <a:latin typeface="Tahoma" pitchFamily="34" charset="0"/>
                <a:cs typeface="Tahoma" pitchFamily="34" charset="0"/>
              </a:rPr>
              <a:t>FCOI</a:t>
            </a:r>
          </a:p>
          <a:p>
            <a:pPr marL="0" indent="0" algn="ctr" eaLnBrk="1" hangingPunct="1">
              <a:spcBef>
                <a:spcPct val="0"/>
              </a:spcBef>
              <a:buFont typeface="Arial" charset="0"/>
              <a:buNone/>
            </a:pPr>
            <a:r>
              <a:rPr lang="en-US" sz="6600" dirty="0" smtClean="0">
                <a:latin typeface="Tahoma" pitchFamily="34" charset="0"/>
                <a:cs typeface="Tahoma" pitchFamily="34" charset="0"/>
              </a:rPr>
              <a:t>CASE STUDIES</a:t>
            </a:r>
          </a:p>
        </p:txBody>
      </p:sp>
      <p:sp>
        <p:nvSpPr>
          <p:cNvPr id="11776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350A11F-7097-4682-A206-8CF7997D069B}" type="slidenum">
              <a:rPr lang="en-US" smtClean="0">
                <a:solidFill>
                  <a:srgbClr val="00359E"/>
                </a:solidFill>
              </a:rPr>
              <a:pPr eaLnBrk="1" hangingPunct="1">
                <a:defRPr/>
              </a:pPr>
              <a:t>35</a:t>
            </a:fld>
            <a:endParaRPr lang="en-US" smtClean="0">
              <a:solidFill>
                <a:srgbClr val="00359E"/>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456344"/>
          </a:xfrm>
        </p:spPr>
        <p:txBody>
          <a:bodyPr>
            <a:noAutofit/>
          </a:bodyPr>
          <a:lstStyle/>
          <a:p>
            <a:pPr eaLnBrk="1" fontAlgn="auto" hangingPunct="1">
              <a:spcAft>
                <a:spcPts val="0"/>
              </a:spcAft>
              <a:defRPr/>
            </a:pPr>
            <a:r>
              <a:rPr lang="en-US" sz="3600" dirty="0" smtClean="0">
                <a:latin typeface="Tahoma" pitchFamily="34" charset="0"/>
                <a:ea typeface="Tahoma" pitchFamily="34" charset="0"/>
                <a:cs typeface="Tahoma" pitchFamily="34" charset="0"/>
              </a:rPr>
              <a:t>Case</a:t>
            </a:r>
            <a:r>
              <a:rPr lang="en-US" sz="3600" dirty="0" smtClean="0"/>
              <a:t> </a:t>
            </a:r>
            <a:r>
              <a:rPr lang="en-US" sz="3600" dirty="0" smtClean="0">
                <a:latin typeface="Tahoma" pitchFamily="34" charset="0"/>
                <a:ea typeface="Tahoma" pitchFamily="34" charset="0"/>
                <a:cs typeface="Tahoma" pitchFamily="34" charset="0"/>
              </a:rPr>
              <a:t>Study 1 (Part 1)</a:t>
            </a:r>
            <a:br>
              <a:rPr lang="en-US" sz="3600" dirty="0" smtClean="0">
                <a:latin typeface="Tahoma" pitchFamily="34" charset="0"/>
                <a:ea typeface="Tahoma" pitchFamily="34" charset="0"/>
                <a:cs typeface="Tahoma" pitchFamily="34" charset="0"/>
              </a:rPr>
            </a:br>
            <a:r>
              <a:rPr lang="en-US" sz="3600" dirty="0" smtClean="0">
                <a:latin typeface="Tahoma" pitchFamily="34" charset="0"/>
                <a:ea typeface="Tahoma" pitchFamily="34" charset="0"/>
                <a:cs typeface="Tahoma" pitchFamily="34" charset="0"/>
              </a:rPr>
              <a:t>Reporting Requirements</a:t>
            </a:r>
            <a:r>
              <a:rPr lang="en-US" sz="3600" dirty="0" smtClean="0"/>
              <a:t/>
            </a:r>
            <a:br>
              <a:rPr lang="en-US" sz="3600" dirty="0" smtClean="0"/>
            </a:br>
            <a:endParaRPr lang="en-US" sz="3600" dirty="0"/>
          </a:p>
        </p:txBody>
      </p:sp>
      <p:sp>
        <p:nvSpPr>
          <p:cNvPr id="3" name="Content Placeholder 2"/>
          <p:cNvSpPr>
            <a:spLocks noGrp="1"/>
          </p:cNvSpPr>
          <p:nvPr>
            <p:ph idx="1"/>
          </p:nvPr>
        </p:nvSpPr>
        <p:spPr>
          <a:xfrm>
            <a:off x="457200" y="1600200"/>
            <a:ext cx="8229600" cy="4876800"/>
          </a:xfrm>
        </p:spPr>
        <p:txBody>
          <a:bodyPr rtlCol="0">
            <a:normAutofit fontScale="92500" lnSpcReduction="20000"/>
          </a:bodyPr>
          <a:lstStyle/>
          <a:p>
            <a:pPr marL="0" indent="0" eaLnBrk="1" fontAlgn="auto" hangingPunct="1">
              <a:buFont typeface="Arial" pitchFamily="34" charset="0"/>
              <a:buNone/>
              <a:defRPr/>
            </a:pPr>
            <a:r>
              <a:rPr lang="en-US" sz="4400" dirty="0" smtClean="0">
                <a:latin typeface="Tahoma" pitchFamily="34" charset="0"/>
                <a:ea typeface="Tahoma" pitchFamily="34" charset="0"/>
                <a:cs typeface="Tahoma" pitchFamily="34" charset="0"/>
              </a:rPr>
              <a:t>Dr</a:t>
            </a:r>
            <a:r>
              <a:rPr lang="en-US" sz="4400" dirty="0">
                <a:latin typeface="Tahoma" pitchFamily="34" charset="0"/>
                <a:ea typeface="Tahoma" pitchFamily="34" charset="0"/>
                <a:cs typeface="Tahoma" pitchFamily="34" charset="0"/>
              </a:rPr>
              <a:t>. Interest has an ongoing </a:t>
            </a:r>
            <a:r>
              <a:rPr lang="en-US" sz="4400" dirty="0" smtClean="0">
                <a:latin typeface="Tahoma" pitchFamily="34" charset="0"/>
                <a:ea typeface="Tahoma" pitchFamily="34" charset="0"/>
                <a:cs typeface="Tahoma" pitchFamily="34" charset="0"/>
              </a:rPr>
              <a:t>FCOI.  The Institution reported the FCOI in year 04 to NIH under the 2011 Revised Regulation.</a:t>
            </a:r>
          </a:p>
          <a:p>
            <a:pPr marL="0" indent="0" eaLnBrk="1" fontAlgn="auto" hangingPunct="1">
              <a:buFont typeface="Arial" pitchFamily="34" charset="0"/>
              <a:buNone/>
              <a:defRPr/>
            </a:pPr>
            <a:endParaRPr lang="en-US" sz="2000" dirty="0" smtClean="0">
              <a:latin typeface="Tahoma" pitchFamily="34" charset="0"/>
              <a:ea typeface="Tahoma" pitchFamily="34" charset="0"/>
              <a:cs typeface="Tahoma" pitchFamily="34" charset="0"/>
            </a:endParaRPr>
          </a:p>
          <a:p>
            <a:pPr marL="400050" lvl="1" indent="0" eaLnBrk="1" fontAlgn="auto" hangingPunct="1">
              <a:spcAft>
                <a:spcPts val="0"/>
              </a:spcAft>
              <a:buFont typeface="Courier New" pitchFamily="49" charset="0"/>
              <a:buNone/>
              <a:defRPr/>
            </a:pPr>
            <a:r>
              <a:rPr lang="en-US" sz="3600" i="1" dirty="0" smtClean="0">
                <a:latin typeface="Tahoma" pitchFamily="34" charset="0"/>
                <a:ea typeface="Tahoma" pitchFamily="34" charset="0"/>
                <a:cs typeface="Tahoma" pitchFamily="34" charset="0"/>
              </a:rPr>
              <a:t>Does the grantee need to submit an annual FCOI report prior to the issuance of the 05 year award that starts on July 1, 2013?</a:t>
            </a:r>
            <a:endParaRPr lang="en-US" sz="3600" dirty="0" smtClean="0">
              <a:latin typeface="Tahoma" pitchFamily="34" charset="0"/>
              <a:ea typeface="Tahoma" pitchFamily="34" charset="0"/>
              <a:cs typeface="Tahoma" pitchFamily="34" charset="0"/>
            </a:endParaRPr>
          </a:p>
          <a:p>
            <a:pPr marL="0" indent="0" eaLnBrk="1" fontAlgn="auto" hangingPunct="1">
              <a:buFont typeface="Arial" pitchFamily="34" charset="0"/>
              <a:buNone/>
              <a:defRPr/>
            </a:pPr>
            <a:endParaRPr lang="en-US" dirty="0">
              <a:latin typeface="Tahoma" pitchFamily="34" charset="0"/>
              <a:ea typeface="Tahoma" pitchFamily="34" charset="0"/>
              <a:cs typeface="Tahoma" pitchFamily="34" charset="0"/>
            </a:endParaRPr>
          </a:p>
        </p:txBody>
      </p:sp>
      <p:sp>
        <p:nvSpPr>
          <p:cNvPr id="11878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1A0946D4-7BC2-4055-A287-3FA8F611AF39}" type="slidenum">
              <a:rPr lang="en-US" smtClean="0">
                <a:solidFill>
                  <a:srgbClr val="00359E"/>
                </a:solidFill>
              </a:rPr>
              <a:pPr eaLnBrk="1" hangingPunct="1">
                <a:defRPr/>
              </a:pPr>
              <a:t>36</a:t>
            </a:fld>
            <a:endParaRPr lang="en-US" smtClean="0">
              <a:solidFill>
                <a:srgbClr val="00359E"/>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380144"/>
          </a:xfrm>
        </p:spPr>
        <p:txBody>
          <a:bodyPr>
            <a:normAutofit fontScale="90000"/>
          </a:bodyPr>
          <a:lstStyle/>
          <a:p>
            <a:pPr eaLnBrk="1" fontAlgn="auto" hangingPunct="1">
              <a:spcAft>
                <a:spcPts val="0"/>
              </a:spcAft>
              <a:defRPr/>
            </a:pPr>
            <a:r>
              <a:rPr lang="en-US" sz="5100" dirty="0">
                <a:latin typeface="Tahoma" pitchFamily="34" charset="0"/>
                <a:ea typeface="Tahoma" pitchFamily="34" charset="0"/>
                <a:cs typeface="Tahoma" pitchFamily="34" charset="0"/>
              </a:rPr>
              <a:t>Case</a:t>
            </a:r>
            <a:r>
              <a:rPr lang="en-US" sz="5100" dirty="0"/>
              <a:t> </a:t>
            </a:r>
            <a:r>
              <a:rPr lang="en-US" sz="5100" dirty="0">
                <a:latin typeface="Tahoma" pitchFamily="34" charset="0"/>
                <a:ea typeface="Tahoma" pitchFamily="34" charset="0"/>
                <a:cs typeface="Tahoma" pitchFamily="34" charset="0"/>
              </a:rPr>
              <a:t>Study </a:t>
            </a:r>
            <a:r>
              <a:rPr lang="en-US" sz="5100" dirty="0" smtClean="0">
                <a:latin typeface="Tahoma" pitchFamily="34" charset="0"/>
                <a:ea typeface="Tahoma" pitchFamily="34" charset="0"/>
                <a:cs typeface="Tahoma" pitchFamily="34" charset="0"/>
              </a:rPr>
              <a:t>1 (Part 1) - Answer</a:t>
            </a:r>
            <a:r>
              <a:rPr lang="en-US" dirty="0">
                <a:latin typeface="Tahoma" pitchFamily="34" charset="0"/>
                <a:ea typeface="Tahoma" pitchFamily="34" charset="0"/>
                <a:cs typeface="Tahoma" pitchFamily="34" charset="0"/>
              </a:rPr>
              <a:t/>
            </a:r>
            <a:br>
              <a:rPr lang="en-US" dirty="0">
                <a:latin typeface="Tahoma" pitchFamily="34" charset="0"/>
                <a:ea typeface="Tahoma" pitchFamily="34" charset="0"/>
                <a:cs typeface="Tahoma" pitchFamily="34" charset="0"/>
              </a:rPr>
            </a:br>
            <a:endParaRPr lang="en-US" dirty="0"/>
          </a:p>
        </p:txBody>
      </p:sp>
      <p:sp>
        <p:nvSpPr>
          <p:cNvPr id="3" name="Content Placeholder 2"/>
          <p:cNvSpPr>
            <a:spLocks noGrp="1"/>
          </p:cNvSpPr>
          <p:nvPr>
            <p:ph idx="1"/>
          </p:nvPr>
        </p:nvSpPr>
        <p:spPr>
          <a:xfrm>
            <a:off x="152400" y="1447800"/>
            <a:ext cx="8991600" cy="5715000"/>
          </a:xfrm>
        </p:spPr>
        <p:txBody>
          <a:bodyPr rtlCol="0">
            <a:normAutofit fontScale="62500" lnSpcReduction="20000"/>
          </a:bodyPr>
          <a:lstStyle/>
          <a:p>
            <a:pPr marL="0" indent="0" eaLnBrk="1" fontAlgn="auto" hangingPunct="1">
              <a:lnSpc>
                <a:spcPct val="120000"/>
              </a:lnSpc>
              <a:buFont typeface="Arial" pitchFamily="34" charset="0"/>
              <a:buNone/>
              <a:defRPr/>
            </a:pPr>
            <a:endParaRPr lang="en-US" dirty="0"/>
          </a:p>
          <a:p>
            <a:pPr marL="0" indent="0" eaLnBrk="1" fontAlgn="auto" hangingPunct="1">
              <a:lnSpc>
                <a:spcPct val="120000"/>
              </a:lnSpc>
              <a:buFont typeface="Arial" pitchFamily="34" charset="0"/>
              <a:buNone/>
              <a:defRPr/>
            </a:pPr>
            <a:r>
              <a:rPr lang="en-US" sz="3500" dirty="0" smtClean="0">
                <a:latin typeface="Tahoma" pitchFamily="34" charset="0"/>
                <a:ea typeface="Tahoma" pitchFamily="34" charset="0"/>
                <a:cs typeface="Tahoma" pitchFamily="34" charset="0"/>
              </a:rPr>
              <a:t>YES, an annual FCOI report must be submitted under the 04 year grant number prior to the issuance of the 05 year award.</a:t>
            </a:r>
          </a:p>
          <a:p>
            <a:pPr marL="0" indent="0" eaLnBrk="1" fontAlgn="auto" hangingPunct="1">
              <a:lnSpc>
                <a:spcPct val="120000"/>
              </a:lnSpc>
              <a:buFont typeface="Arial" pitchFamily="34" charset="0"/>
              <a:buNone/>
              <a:defRPr/>
            </a:pPr>
            <a:r>
              <a:rPr lang="en-US" sz="3500" dirty="0" smtClean="0">
                <a:latin typeface="Tahoma" pitchFamily="34" charset="0"/>
                <a:ea typeface="Tahoma" pitchFamily="34" charset="0"/>
                <a:cs typeface="Tahoma" pitchFamily="34" charset="0"/>
              </a:rPr>
              <a:t>Annual Reports are due at the same time when the annual or multi-year progress report is due (i.e., 45 or 60 days prior to the start date).  </a:t>
            </a:r>
          </a:p>
          <a:p>
            <a:pPr marL="0" indent="0" eaLnBrk="1" fontAlgn="auto" hangingPunct="1">
              <a:lnSpc>
                <a:spcPct val="120000"/>
              </a:lnSpc>
              <a:buFont typeface="Arial" pitchFamily="34" charset="0"/>
              <a:buNone/>
              <a:defRPr/>
            </a:pPr>
            <a:endParaRPr lang="en-US" sz="3500" dirty="0">
              <a:latin typeface="Tahoma" pitchFamily="34" charset="0"/>
              <a:ea typeface="Tahoma" pitchFamily="34" charset="0"/>
              <a:cs typeface="Tahoma" pitchFamily="34" charset="0"/>
            </a:endParaRPr>
          </a:p>
          <a:p>
            <a:pPr marL="0" indent="0" eaLnBrk="1" fontAlgn="auto" hangingPunct="1">
              <a:lnSpc>
                <a:spcPct val="120000"/>
              </a:lnSpc>
              <a:buFont typeface="Arial" pitchFamily="34" charset="0"/>
              <a:buNone/>
              <a:defRPr/>
            </a:pPr>
            <a:r>
              <a:rPr lang="en-US" sz="3500" dirty="0" smtClean="0">
                <a:latin typeface="Tahoma" pitchFamily="34" charset="0"/>
                <a:ea typeface="Tahoma" pitchFamily="34" charset="0"/>
                <a:cs typeface="Tahoma" pitchFamily="34" charset="0"/>
              </a:rPr>
              <a:t>NOTE: The first time the </a:t>
            </a:r>
            <a:r>
              <a:rPr lang="en-US" sz="3500" dirty="0">
                <a:latin typeface="Tahoma" pitchFamily="34" charset="0"/>
                <a:ea typeface="Tahoma" pitchFamily="34" charset="0"/>
                <a:cs typeface="Tahoma" pitchFamily="34" charset="0"/>
              </a:rPr>
              <a:t>grantee </a:t>
            </a:r>
            <a:r>
              <a:rPr lang="en-US" sz="3500" dirty="0" smtClean="0">
                <a:latin typeface="Tahoma" pitchFamily="34" charset="0"/>
                <a:ea typeface="Tahoma" pitchFamily="34" charset="0"/>
                <a:cs typeface="Tahoma" pitchFamily="34" charset="0"/>
              </a:rPr>
              <a:t>submits an FCOI report under the 2011 Revised Regulation, it must be submitted as an initial 2011 FCOI report.  </a:t>
            </a:r>
          </a:p>
          <a:p>
            <a:pPr eaLnBrk="1" fontAlgn="auto" hangingPunct="1">
              <a:lnSpc>
                <a:spcPct val="120000"/>
              </a:lnSpc>
              <a:defRPr/>
            </a:pPr>
            <a:r>
              <a:rPr lang="en-US" sz="3500" dirty="0" smtClean="0">
                <a:latin typeface="Tahoma" pitchFamily="34" charset="0"/>
                <a:ea typeface="Tahoma" pitchFamily="34" charset="0"/>
                <a:cs typeface="Tahoma" pitchFamily="34" charset="0"/>
              </a:rPr>
              <a:t>Initial reports provide </a:t>
            </a:r>
            <a:r>
              <a:rPr lang="en-US" sz="3500" dirty="0">
                <a:latin typeface="Tahoma" pitchFamily="34" charset="0"/>
                <a:ea typeface="Tahoma" pitchFamily="34" charset="0"/>
                <a:cs typeface="Tahoma" pitchFamily="34" charset="0"/>
              </a:rPr>
              <a:t>the additional </a:t>
            </a:r>
            <a:r>
              <a:rPr lang="en-US" sz="3500" dirty="0" smtClean="0">
                <a:latin typeface="Tahoma" pitchFamily="34" charset="0"/>
                <a:ea typeface="Tahoma" pitchFamily="34" charset="0"/>
                <a:cs typeface="Tahoma" pitchFamily="34" charset="0"/>
              </a:rPr>
              <a:t>information required </a:t>
            </a:r>
            <a:r>
              <a:rPr lang="en-US" sz="3500" dirty="0">
                <a:latin typeface="Tahoma" pitchFamily="34" charset="0"/>
                <a:ea typeface="Tahoma" pitchFamily="34" charset="0"/>
                <a:cs typeface="Tahoma" pitchFamily="34" charset="0"/>
              </a:rPr>
              <a:t>under the </a:t>
            </a:r>
            <a:r>
              <a:rPr lang="en-US" sz="3500" dirty="0" smtClean="0">
                <a:latin typeface="Tahoma" pitchFamily="34" charset="0"/>
                <a:ea typeface="Tahoma" pitchFamily="34" charset="0"/>
                <a:cs typeface="Tahoma" pitchFamily="34" charset="0"/>
              </a:rPr>
              <a:t>2011 Revised FCOI regulation.</a:t>
            </a:r>
          </a:p>
          <a:p>
            <a:pPr eaLnBrk="1" fontAlgn="auto" hangingPunct="1">
              <a:lnSpc>
                <a:spcPct val="120000"/>
              </a:lnSpc>
              <a:defRPr/>
            </a:pPr>
            <a:r>
              <a:rPr lang="en-US" sz="3500" dirty="0" smtClean="0">
                <a:latin typeface="Tahoma" pitchFamily="34" charset="0"/>
                <a:ea typeface="Tahoma" pitchFamily="34" charset="0"/>
                <a:cs typeface="Tahoma" pitchFamily="34" charset="0"/>
              </a:rPr>
              <a:t>Annual </a:t>
            </a:r>
            <a:r>
              <a:rPr lang="en-US" sz="3500" dirty="0">
                <a:latin typeface="Tahoma" pitchFamily="34" charset="0"/>
                <a:ea typeface="Tahoma" pitchFamily="34" charset="0"/>
                <a:cs typeface="Tahoma" pitchFamily="34" charset="0"/>
              </a:rPr>
              <a:t>FCOI </a:t>
            </a:r>
            <a:r>
              <a:rPr lang="en-US" sz="3500" dirty="0" smtClean="0">
                <a:latin typeface="Tahoma" pitchFamily="34" charset="0"/>
                <a:ea typeface="Tahoma" pitchFamily="34" charset="0"/>
                <a:cs typeface="Tahoma" pitchFamily="34" charset="0"/>
              </a:rPr>
              <a:t>reports provide </a:t>
            </a:r>
            <a:r>
              <a:rPr lang="en-US" sz="3500" dirty="0">
                <a:latin typeface="Tahoma" pitchFamily="34" charset="0"/>
                <a:ea typeface="Tahoma" pitchFamily="34" charset="0"/>
                <a:cs typeface="Tahoma" pitchFamily="34" charset="0"/>
              </a:rPr>
              <a:t>the status of the FCOI and any changes to the management plan.</a:t>
            </a:r>
          </a:p>
          <a:p>
            <a:pPr eaLnBrk="1" fontAlgn="auto" hangingPunct="1">
              <a:defRPr/>
            </a:pPr>
            <a:endParaRPr lang="en-US" dirty="0">
              <a:latin typeface="Tahoma" pitchFamily="34" charset="0"/>
              <a:ea typeface="Tahoma" pitchFamily="34" charset="0"/>
              <a:cs typeface="Tahoma" pitchFamily="34" charset="0"/>
            </a:endParaRPr>
          </a:p>
        </p:txBody>
      </p:sp>
      <p:sp>
        <p:nvSpPr>
          <p:cNvPr id="11981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2815C90F-7910-4FBA-8580-130ECD92877E}" type="slidenum">
              <a:rPr lang="en-US" smtClean="0">
                <a:solidFill>
                  <a:srgbClr val="00359E"/>
                </a:solidFill>
              </a:rPr>
              <a:pPr eaLnBrk="1" hangingPunct="1">
                <a:defRPr/>
              </a:pPr>
              <a:t>37</a:t>
            </a:fld>
            <a:endParaRPr lang="en-US" smtClean="0">
              <a:solidFill>
                <a:srgbClr val="00359E"/>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rmAutofit fontScale="90000"/>
          </a:bodyPr>
          <a:lstStyle/>
          <a:p>
            <a:pPr eaLnBrk="1" fontAlgn="auto" hangingPunct="1">
              <a:spcAft>
                <a:spcPts val="0"/>
              </a:spcAft>
              <a:defRPr/>
            </a:pPr>
            <a:r>
              <a:rPr lang="en-US" sz="4000" dirty="0">
                <a:latin typeface="Tahoma" pitchFamily="34" charset="0"/>
                <a:ea typeface="Tahoma" pitchFamily="34" charset="0"/>
                <a:cs typeface="Tahoma" pitchFamily="34" charset="0"/>
              </a:rPr>
              <a:t>Case</a:t>
            </a:r>
            <a:r>
              <a:rPr lang="en-US" sz="4000" dirty="0"/>
              <a:t> </a:t>
            </a:r>
            <a:r>
              <a:rPr lang="en-US" sz="4000" dirty="0">
                <a:latin typeface="Tahoma" pitchFamily="34" charset="0"/>
                <a:ea typeface="Tahoma" pitchFamily="34" charset="0"/>
                <a:cs typeface="Tahoma" pitchFamily="34" charset="0"/>
              </a:rPr>
              <a:t>Study </a:t>
            </a:r>
            <a:r>
              <a:rPr lang="en-US" sz="4000" dirty="0" smtClean="0">
                <a:latin typeface="Tahoma" pitchFamily="34" charset="0"/>
                <a:ea typeface="Tahoma" pitchFamily="34" charset="0"/>
                <a:cs typeface="Tahoma" pitchFamily="34" charset="0"/>
              </a:rPr>
              <a:t>1 (Part 2)</a:t>
            </a:r>
            <a:r>
              <a:rPr lang="en-US" sz="4000" dirty="0">
                <a:latin typeface="Tahoma" pitchFamily="34" charset="0"/>
                <a:ea typeface="Tahoma" pitchFamily="34" charset="0"/>
                <a:cs typeface="Tahoma" pitchFamily="34" charset="0"/>
              </a:rPr>
              <a:t/>
            </a:r>
            <a:br>
              <a:rPr lang="en-US" sz="4000" dirty="0">
                <a:latin typeface="Tahoma" pitchFamily="34" charset="0"/>
                <a:ea typeface="Tahoma" pitchFamily="34" charset="0"/>
                <a:cs typeface="Tahoma" pitchFamily="34" charset="0"/>
              </a:rPr>
            </a:br>
            <a:r>
              <a:rPr lang="en-US" sz="4000" dirty="0">
                <a:latin typeface="Tahoma" pitchFamily="34" charset="0"/>
                <a:ea typeface="Tahoma" pitchFamily="34" charset="0"/>
                <a:cs typeface="Tahoma" pitchFamily="34" charset="0"/>
              </a:rPr>
              <a:t>Reporting Requirements</a:t>
            </a:r>
            <a:r>
              <a:rPr lang="en-US" sz="4800" dirty="0"/>
              <a:t/>
            </a:r>
            <a:br>
              <a:rPr lang="en-US" sz="4800" dirty="0"/>
            </a:br>
            <a:endParaRPr lang="en-US" dirty="0"/>
          </a:p>
        </p:txBody>
      </p:sp>
      <p:sp>
        <p:nvSpPr>
          <p:cNvPr id="122883" name="Content Placeholder 2"/>
          <p:cNvSpPr>
            <a:spLocks noGrp="1"/>
          </p:cNvSpPr>
          <p:nvPr>
            <p:ph idx="1"/>
          </p:nvPr>
        </p:nvSpPr>
        <p:spPr>
          <a:xfrm>
            <a:off x="457200" y="1600200"/>
            <a:ext cx="8229600" cy="5257800"/>
          </a:xfrm>
        </p:spPr>
        <p:txBody>
          <a:bodyPr/>
          <a:lstStyle/>
          <a:p>
            <a:pPr marL="0" indent="0" eaLnBrk="1" hangingPunct="1">
              <a:spcBef>
                <a:spcPct val="0"/>
              </a:spcBef>
              <a:buFont typeface="Arial" charset="0"/>
              <a:buNone/>
            </a:pPr>
            <a:r>
              <a:rPr lang="en-US" sz="3600" dirty="0" smtClean="0">
                <a:latin typeface="Tahoma" pitchFamily="34" charset="0"/>
                <a:cs typeface="Tahoma" pitchFamily="34" charset="0"/>
              </a:rPr>
              <a:t>Dr. Interest’s Renewal application (year 06) was selected for funding beginning July 1, 2014 (next fiscal year).  </a:t>
            </a:r>
          </a:p>
          <a:p>
            <a:pPr marL="0" indent="0" eaLnBrk="1" hangingPunct="1">
              <a:spcBef>
                <a:spcPct val="0"/>
              </a:spcBef>
              <a:buFont typeface="Arial" charset="0"/>
              <a:buNone/>
            </a:pPr>
            <a:r>
              <a:rPr lang="en-US" dirty="0" smtClean="0">
                <a:latin typeface="Tahoma" pitchFamily="34" charset="0"/>
                <a:cs typeface="Tahoma" pitchFamily="34" charset="0"/>
              </a:rPr>
              <a:t> </a:t>
            </a:r>
          </a:p>
          <a:p>
            <a:pPr marL="400050" lvl="1" indent="0" eaLnBrk="1" hangingPunct="1">
              <a:buFont typeface="Courier New" pitchFamily="49" charset="0"/>
              <a:buNone/>
            </a:pPr>
            <a:r>
              <a:rPr lang="en-US" sz="2800" i="1" dirty="0" smtClean="0">
                <a:solidFill>
                  <a:schemeClr val="accent2"/>
                </a:solidFill>
                <a:latin typeface="Tahoma" pitchFamily="34" charset="0"/>
                <a:cs typeface="Tahoma" pitchFamily="34" charset="0"/>
              </a:rPr>
              <a:t>If there are no changes in circumstances to the FCOI from what was previously reported in year 05, does the Institution need to submit a “new” FCOI report or an “annual” FCOI report? </a:t>
            </a:r>
            <a:endParaRPr lang="en-US" sz="2800" dirty="0" smtClean="0">
              <a:solidFill>
                <a:schemeClr val="accent2"/>
              </a:solidFill>
              <a:latin typeface="Tahoma" pitchFamily="34" charset="0"/>
              <a:cs typeface="Tahoma" pitchFamily="34" charset="0"/>
            </a:endParaRPr>
          </a:p>
          <a:p>
            <a:pPr marL="0" indent="0" eaLnBrk="1" hangingPunct="1">
              <a:spcBef>
                <a:spcPct val="0"/>
              </a:spcBef>
              <a:buFont typeface="Arial" charset="0"/>
              <a:buNone/>
            </a:pPr>
            <a:endParaRPr lang="en-US" dirty="0" smtClean="0">
              <a:latin typeface="Tahoma" pitchFamily="34" charset="0"/>
              <a:cs typeface="Tahoma" pitchFamily="34" charset="0"/>
            </a:endParaRPr>
          </a:p>
        </p:txBody>
      </p:sp>
      <p:sp>
        <p:nvSpPr>
          <p:cNvPr id="120836"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CD00AB68-F736-4DE0-A95D-849E9A3327EA}" type="slidenum">
              <a:rPr lang="en-US" smtClean="0">
                <a:solidFill>
                  <a:srgbClr val="00359E"/>
                </a:solidFill>
              </a:rPr>
              <a:pPr eaLnBrk="1" hangingPunct="1">
                <a:defRPr/>
              </a:pPr>
              <a:t>38</a:t>
            </a:fld>
            <a:endParaRPr lang="en-US" smtClean="0">
              <a:solidFill>
                <a:srgbClr val="00359E"/>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lstStyle/>
          <a:p>
            <a:pPr eaLnBrk="1" fontAlgn="auto" hangingPunct="1">
              <a:spcAft>
                <a:spcPts val="0"/>
              </a:spcAft>
              <a:defRPr/>
            </a:pPr>
            <a:r>
              <a:rPr lang="en-US" sz="4600" dirty="0">
                <a:latin typeface="Tahoma" pitchFamily="34" charset="0"/>
                <a:ea typeface="Tahoma" pitchFamily="34" charset="0"/>
                <a:cs typeface="Tahoma" pitchFamily="34" charset="0"/>
              </a:rPr>
              <a:t>Case</a:t>
            </a:r>
            <a:r>
              <a:rPr lang="en-US" sz="4600" dirty="0"/>
              <a:t> </a:t>
            </a:r>
            <a:r>
              <a:rPr lang="en-US" sz="4600" dirty="0">
                <a:latin typeface="Tahoma" pitchFamily="34" charset="0"/>
                <a:ea typeface="Tahoma" pitchFamily="34" charset="0"/>
                <a:cs typeface="Tahoma" pitchFamily="34" charset="0"/>
              </a:rPr>
              <a:t>Study 1 </a:t>
            </a:r>
            <a:r>
              <a:rPr lang="en-US" sz="4600" dirty="0" smtClean="0">
                <a:latin typeface="Tahoma" pitchFamily="34" charset="0"/>
                <a:ea typeface="Tahoma" pitchFamily="34" charset="0"/>
                <a:cs typeface="Tahoma" pitchFamily="34" charset="0"/>
              </a:rPr>
              <a:t>(Part 2) - </a:t>
            </a:r>
            <a:r>
              <a:rPr lang="en-US" sz="4600" dirty="0">
                <a:solidFill>
                  <a:schemeClr val="bg1"/>
                </a:solidFill>
                <a:latin typeface="Tahoma" pitchFamily="34" charset="0"/>
                <a:ea typeface="Tahoma" pitchFamily="34" charset="0"/>
                <a:cs typeface="Tahoma" pitchFamily="34" charset="0"/>
              </a:rPr>
              <a:t>Answer</a:t>
            </a:r>
            <a:endParaRPr lang="en-US" sz="4600" dirty="0">
              <a:solidFill>
                <a:schemeClr val="bg1"/>
              </a:solidFill>
            </a:endParaRPr>
          </a:p>
        </p:txBody>
      </p:sp>
      <p:sp>
        <p:nvSpPr>
          <p:cNvPr id="3" name="Content Placeholder 2"/>
          <p:cNvSpPr>
            <a:spLocks noGrp="1"/>
          </p:cNvSpPr>
          <p:nvPr>
            <p:ph idx="1"/>
          </p:nvPr>
        </p:nvSpPr>
        <p:spPr>
          <a:xfrm>
            <a:off x="228600" y="1752600"/>
            <a:ext cx="8458200" cy="5105400"/>
          </a:xfrm>
        </p:spPr>
        <p:txBody>
          <a:bodyPr rtlCol="0">
            <a:normAutofit fontScale="92500"/>
          </a:bodyPr>
          <a:lstStyle/>
          <a:p>
            <a:pPr eaLnBrk="1" fontAlgn="auto" hangingPunct="1">
              <a:defRPr/>
            </a:pPr>
            <a:r>
              <a:rPr lang="en-US" dirty="0" smtClean="0">
                <a:latin typeface="Tahoma" pitchFamily="34" charset="0"/>
                <a:ea typeface="Tahoma" pitchFamily="34" charset="0"/>
                <a:cs typeface="Tahoma" pitchFamily="34" charset="0"/>
              </a:rPr>
              <a:t>A </a:t>
            </a:r>
            <a:r>
              <a:rPr lang="en-US" dirty="0">
                <a:latin typeface="Tahoma" pitchFamily="34" charset="0"/>
                <a:ea typeface="Tahoma" pitchFamily="34" charset="0"/>
                <a:cs typeface="Tahoma" pitchFamily="34" charset="0"/>
              </a:rPr>
              <a:t>“new” FCOI report should be submitted to the NIH through the eRA Commons FCOI Module prior to the expenditure of any funds under a Renewal (Type 2) or Revision (Type 3) award.  </a:t>
            </a:r>
          </a:p>
          <a:p>
            <a:pPr marL="0" indent="0" eaLnBrk="1" fontAlgn="auto" hangingPunct="1">
              <a:buFont typeface="Arial" pitchFamily="34" charset="0"/>
              <a:buNone/>
              <a:defRPr/>
            </a:pPr>
            <a:endParaRPr lang="en-US" dirty="0" smtClean="0">
              <a:latin typeface="Tahoma" pitchFamily="34" charset="0"/>
              <a:ea typeface="Tahoma" pitchFamily="34" charset="0"/>
              <a:cs typeface="Tahoma" pitchFamily="34" charset="0"/>
            </a:endParaRPr>
          </a:p>
          <a:p>
            <a:pPr eaLnBrk="1" fontAlgn="auto" hangingPunct="1">
              <a:defRPr/>
            </a:pPr>
            <a:r>
              <a:rPr lang="en-US" dirty="0" smtClean="0">
                <a:latin typeface="Tahoma" pitchFamily="34" charset="0"/>
                <a:ea typeface="Tahoma" pitchFamily="34" charset="0"/>
                <a:cs typeface="Tahoma" pitchFamily="34" charset="0"/>
              </a:rPr>
              <a:t>“Annual” </a:t>
            </a:r>
            <a:r>
              <a:rPr lang="en-US" dirty="0">
                <a:latin typeface="Tahoma" pitchFamily="34" charset="0"/>
                <a:ea typeface="Tahoma" pitchFamily="34" charset="0"/>
                <a:cs typeface="Tahoma" pitchFamily="34" charset="0"/>
              </a:rPr>
              <a:t>FCOI reports are submitted </a:t>
            </a:r>
            <a:r>
              <a:rPr lang="en-US" dirty="0" smtClean="0">
                <a:latin typeface="Tahoma" pitchFamily="34" charset="0"/>
                <a:ea typeface="Tahoma" pitchFamily="34" charset="0"/>
                <a:cs typeface="Tahoma" pitchFamily="34" charset="0"/>
              </a:rPr>
              <a:t>for each subsequent year </a:t>
            </a:r>
            <a:r>
              <a:rPr lang="en-US" dirty="0">
                <a:latin typeface="Tahoma" pitchFamily="34" charset="0"/>
                <a:ea typeface="Tahoma" pitchFamily="34" charset="0"/>
                <a:cs typeface="Tahoma" pitchFamily="34" charset="0"/>
              </a:rPr>
              <a:t>during a competitive segment.  The </a:t>
            </a:r>
            <a:r>
              <a:rPr lang="en-US" dirty="0" smtClean="0">
                <a:latin typeface="Tahoma" pitchFamily="34" charset="0"/>
                <a:ea typeface="Tahoma" pitchFamily="34" charset="0"/>
                <a:cs typeface="Tahoma" pitchFamily="34" charset="0"/>
              </a:rPr>
              <a:t>Annual FCOI </a:t>
            </a:r>
            <a:r>
              <a:rPr lang="en-US" dirty="0">
                <a:latin typeface="Tahoma" pitchFamily="34" charset="0"/>
                <a:ea typeface="Tahoma" pitchFamily="34" charset="0"/>
                <a:cs typeface="Tahoma" pitchFamily="34" charset="0"/>
              </a:rPr>
              <a:t>report is submitted to NIH at the same time as when the Institution is required to submit the annual progress report, including a multi-year funded progress report, or at the time of extension.</a:t>
            </a:r>
          </a:p>
          <a:p>
            <a:pPr marL="0" indent="0" eaLnBrk="1" fontAlgn="auto" hangingPunct="1">
              <a:buFont typeface="Arial" pitchFamily="34" charset="0"/>
              <a:buNone/>
              <a:defRPr/>
            </a:pPr>
            <a:endParaRPr lang="en-US" dirty="0">
              <a:latin typeface="Tahoma" pitchFamily="34" charset="0"/>
              <a:ea typeface="Tahoma" pitchFamily="34" charset="0"/>
              <a:cs typeface="Tahoma" pitchFamily="34" charset="0"/>
            </a:endParaRPr>
          </a:p>
        </p:txBody>
      </p:sp>
      <p:sp>
        <p:nvSpPr>
          <p:cNvPr id="12186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6C8D6A27-7D6F-4830-B40E-852D08B8FB17}" type="slidenum">
              <a:rPr lang="en-US" smtClean="0">
                <a:solidFill>
                  <a:srgbClr val="00359E"/>
                </a:solidFill>
              </a:rPr>
              <a:pPr eaLnBrk="1" hangingPunct="1">
                <a:defRPr/>
              </a:pPr>
              <a:t>39</a:t>
            </a:fld>
            <a:endParaRPr lang="en-US" smtClean="0">
              <a:solidFill>
                <a:srgbClr val="00359E"/>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381000" y="228601"/>
            <a:ext cx="8382000" cy="1066799"/>
          </a:xfrm>
        </p:spPr>
        <p:txBody>
          <a:bodyPr>
            <a:noAutofit/>
          </a:bodyPr>
          <a:lstStyle/>
          <a:p>
            <a:pPr eaLnBrk="1" fontAlgn="auto" hangingPunct="1">
              <a:spcAft>
                <a:spcPts val="0"/>
              </a:spcAft>
              <a:defRPr/>
            </a:pPr>
            <a:r>
              <a:rPr lang="en-US" sz="3600" dirty="0" smtClean="0">
                <a:latin typeface="Tahoma" pitchFamily="34" charset="0"/>
                <a:cs typeface="Tahoma" pitchFamily="34" charset="0"/>
              </a:rPr>
              <a:t>What is the Purpose of the Regulation?</a:t>
            </a:r>
          </a:p>
        </p:txBody>
      </p:sp>
      <p:sp>
        <p:nvSpPr>
          <p:cNvPr id="70659" name="Rectangle 3"/>
          <p:cNvSpPr>
            <a:spLocks noGrp="1" noChangeArrowheads="1"/>
          </p:cNvSpPr>
          <p:nvPr>
            <p:ph idx="1"/>
          </p:nvPr>
        </p:nvSpPr>
        <p:spPr>
          <a:xfrm>
            <a:off x="457200" y="1828800"/>
            <a:ext cx="8229600" cy="4343400"/>
          </a:xfrm>
        </p:spPr>
        <p:txBody>
          <a:bodyPr/>
          <a:lstStyle/>
          <a:p>
            <a:pPr eaLnBrk="1" hangingPunct="1">
              <a:spcBef>
                <a:spcPct val="0"/>
              </a:spcBef>
              <a:buFont typeface="Arial" charset="0"/>
              <a:buNone/>
            </a:pPr>
            <a:r>
              <a:rPr lang="en-US" smtClean="0">
                <a:solidFill>
                  <a:schemeClr val="tx1"/>
                </a:solidFill>
                <a:latin typeface="Arial" charset="0"/>
                <a:cs typeface="Arial" charset="0"/>
              </a:rPr>
              <a:t>   </a:t>
            </a:r>
          </a:p>
          <a:p>
            <a:pPr eaLnBrk="1" hangingPunct="1">
              <a:spcBef>
                <a:spcPct val="0"/>
              </a:spcBef>
              <a:buFont typeface="Arial" charset="0"/>
              <a:buNone/>
            </a:pPr>
            <a:r>
              <a:rPr lang="en-US" smtClean="0">
                <a:solidFill>
                  <a:schemeClr val="tx1"/>
                </a:solidFill>
                <a:latin typeface="Tahoma" pitchFamily="34" charset="0"/>
                <a:cs typeface="Tahoma" pitchFamily="34" charset="0"/>
              </a:rPr>
              <a:t>   </a:t>
            </a:r>
            <a:r>
              <a:rPr lang="en-US" smtClean="0">
                <a:latin typeface="Tahoma" pitchFamily="34" charset="0"/>
                <a:cs typeface="Tahoma" pitchFamily="34" charset="0"/>
              </a:rPr>
              <a:t>This regulation promotes objectivity in research by establishing standards that provide a reasonable expectation that the design, conduct, and reporting of research funded under NIH grants or cooperative agreements will be free from bias resulting from Investigator financial conflicts of interest.  </a:t>
            </a:r>
            <a:endParaRPr lang="en-US" sz="3200" smtClean="0">
              <a:latin typeface="Tahoma" pitchFamily="34" charset="0"/>
              <a:cs typeface="Tahoma" pitchFamily="34" charset="0"/>
            </a:endParaRPr>
          </a:p>
          <a:p>
            <a:pPr eaLnBrk="1" hangingPunct="1">
              <a:spcBef>
                <a:spcPct val="0"/>
              </a:spcBef>
              <a:buFont typeface="Arial" charset="0"/>
              <a:buChar char="•"/>
            </a:pPr>
            <a:endParaRPr lang="en-US" smtClean="0">
              <a:latin typeface="Arial" charset="0"/>
              <a:cs typeface="Arial" charset="0"/>
            </a:endParaRPr>
          </a:p>
          <a:p>
            <a:pPr eaLnBrk="1" hangingPunct="1">
              <a:spcBef>
                <a:spcPct val="0"/>
              </a:spcBef>
              <a:buFont typeface="Arial" charset="0"/>
              <a:buChar char="•"/>
            </a:pPr>
            <a:endParaRPr lang="en-US" smtClean="0">
              <a:latin typeface="Arial" charset="0"/>
              <a:cs typeface="Arial" charset="0"/>
            </a:endParaRPr>
          </a:p>
        </p:txBody>
      </p:sp>
      <p:sp>
        <p:nvSpPr>
          <p:cNvPr id="69636"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927464E3-E8BF-4ED5-9D2D-3BAAD40AF0FA}" type="slidenum">
              <a:rPr lang="en-US" smtClean="0">
                <a:solidFill>
                  <a:schemeClr val="tx2"/>
                </a:solidFill>
              </a:rPr>
              <a:pPr eaLnBrk="1" hangingPunct="1">
                <a:defRPr/>
              </a:pPr>
              <a:t>4</a:t>
            </a:fld>
            <a:endParaRPr lang="en-US" smtClean="0">
              <a:solidFill>
                <a:schemeClr val="tx2"/>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noAutofit/>
          </a:bodyPr>
          <a:lstStyle/>
          <a:p>
            <a:pPr eaLnBrk="1" fontAlgn="auto" hangingPunct="1">
              <a:spcAft>
                <a:spcPts val="0"/>
              </a:spcAft>
              <a:defRPr/>
            </a:pPr>
            <a:r>
              <a:rPr lang="en-US" sz="4400" dirty="0">
                <a:latin typeface="Tahoma" pitchFamily="34" charset="0"/>
                <a:ea typeface="Tahoma" pitchFamily="34" charset="0"/>
                <a:cs typeface="Tahoma" pitchFamily="34" charset="0"/>
              </a:rPr>
              <a:t>Case</a:t>
            </a:r>
            <a:r>
              <a:rPr lang="en-US" sz="4400" dirty="0"/>
              <a:t> </a:t>
            </a:r>
            <a:r>
              <a:rPr lang="en-US" sz="4400" dirty="0">
                <a:latin typeface="Tahoma" pitchFamily="34" charset="0"/>
                <a:ea typeface="Tahoma" pitchFamily="34" charset="0"/>
                <a:cs typeface="Tahoma" pitchFamily="34" charset="0"/>
              </a:rPr>
              <a:t>Study </a:t>
            </a:r>
            <a:r>
              <a:rPr lang="en-US" sz="4400" dirty="0" smtClean="0">
                <a:latin typeface="Tahoma" pitchFamily="34" charset="0"/>
                <a:ea typeface="Tahoma" pitchFamily="34" charset="0"/>
                <a:cs typeface="Tahoma" pitchFamily="34" charset="0"/>
              </a:rPr>
              <a:t>2 (Part 1)</a:t>
            </a:r>
            <a:r>
              <a:rPr lang="en-US" sz="4400" dirty="0">
                <a:latin typeface="Tahoma" pitchFamily="34" charset="0"/>
                <a:ea typeface="Tahoma" pitchFamily="34" charset="0"/>
                <a:cs typeface="Tahoma" pitchFamily="34" charset="0"/>
              </a:rPr>
              <a:t/>
            </a:r>
            <a:br>
              <a:rPr lang="en-US" sz="4400" dirty="0">
                <a:latin typeface="Tahoma" pitchFamily="34" charset="0"/>
                <a:ea typeface="Tahoma" pitchFamily="34" charset="0"/>
                <a:cs typeface="Tahoma" pitchFamily="34" charset="0"/>
              </a:rPr>
            </a:br>
            <a:r>
              <a:rPr lang="en-US" sz="4400" dirty="0" smtClean="0">
                <a:latin typeface="Tahoma" pitchFamily="34" charset="0"/>
                <a:ea typeface="Tahoma" pitchFamily="34" charset="0"/>
                <a:cs typeface="Tahoma" pitchFamily="34" charset="0"/>
              </a:rPr>
              <a:t>Disclosure </a:t>
            </a:r>
            <a:r>
              <a:rPr lang="en-US" sz="4400" dirty="0">
                <a:latin typeface="Tahoma" pitchFamily="34" charset="0"/>
                <a:ea typeface="Tahoma" pitchFamily="34" charset="0"/>
                <a:cs typeface="Tahoma" pitchFamily="34" charset="0"/>
              </a:rPr>
              <a:t>Requirements</a:t>
            </a:r>
            <a:r>
              <a:rPr lang="en-US" sz="4400" dirty="0"/>
              <a:t/>
            </a:r>
            <a:br>
              <a:rPr lang="en-US" sz="4400" dirty="0"/>
            </a:br>
            <a:endParaRPr lang="en-US" sz="4400" dirty="0"/>
          </a:p>
        </p:txBody>
      </p:sp>
      <p:sp>
        <p:nvSpPr>
          <p:cNvPr id="3" name="Content Placeholder 2"/>
          <p:cNvSpPr>
            <a:spLocks noGrp="1"/>
          </p:cNvSpPr>
          <p:nvPr>
            <p:ph idx="1"/>
          </p:nvPr>
        </p:nvSpPr>
        <p:spPr>
          <a:xfrm>
            <a:off x="457200" y="1600200"/>
            <a:ext cx="8229600" cy="4953000"/>
          </a:xfrm>
        </p:spPr>
        <p:txBody>
          <a:bodyPr rtlCol="0">
            <a:normAutofit/>
          </a:bodyPr>
          <a:lstStyle/>
          <a:p>
            <a:pPr marL="0" indent="0" eaLnBrk="1" fontAlgn="auto" hangingPunct="1">
              <a:buFont typeface="Arial" pitchFamily="34" charset="0"/>
              <a:buNone/>
              <a:defRPr/>
            </a:pPr>
            <a:r>
              <a:rPr lang="en-US" sz="3200" dirty="0">
                <a:latin typeface="Tahoma" pitchFamily="34" charset="0"/>
                <a:ea typeface="Tahoma" pitchFamily="34" charset="0"/>
                <a:cs typeface="Tahoma" pitchFamily="34" charset="0"/>
              </a:rPr>
              <a:t>Dr. Startup is the PD/PI of a Phase </a:t>
            </a:r>
            <a:r>
              <a:rPr lang="en-US" sz="3200" dirty="0" smtClean="0">
                <a:latin typeface="Tahoma" pitchFamily="34" charset="0"/>
                <a:ea typeface="Tahoma" pitchFamily="34" charset="0"/>
                <a:cs typeface="Tahoma" pitchFamily="34" charset="0"/>
              </a:rPr>
              <a:t>II </a:t>
            </a:r>
            <a:r>
              <a:rPr lang="en-US" sz="3200" dirty="0">
                <a:latin typeface="Tahoma" pitchFamily="34" charset="0"/>
                <a:ea typeface="Tahoma" pitchFamily="34" charset="0"/>
                <a:cs typeface="Tahoma" pitchFamily="34" charset="0"/>
              </a:rPr>
              <a:t>SBIR grant awarded to his </a:t>
            </a:r>
            <a:r>
              <a:rPr lang="en-US" sz="3200" dirty="0" smtClean="0">
                <a:latin typeface="Tahoma" pitchFamily="34" charset="0"/>
                <a:ea typeface="Tahoma" pitchFamily="34" charset="0"/>
                <a:cs typeface="Tahoma" pitchFamily="34" charset="0"/>
              </a:rPr>
              <a:t>company.  Dr. Startup has </a:t>
            </a:r>
            <a:r>
              <a:rPr lang="en-US" sz="3200" dirty="0">
                <a:latin typeface="Tahoma" pitchFamily="34" charset="0"/>
                <a:ea typeface="Tahoma" pitchFamily="34" charset="0"/>
                <a:cs typeface="Tahoma" pitchFamily="34" charset="0"/>
              </a:rPr>
              <a:t>ownership interest in </a:t>
            </a:r>
            <a:r>
              <a:rPr lang="en-US" sz="3200" dirty="0" smtClean="0">
                <a:latin typeface="Tahoma" pitchFamily="34" charset="0"/>
                <a:ea typeface="Tahoma" pitchFamily="34" charset="0"/>
                <a:cs typeface="Tahoma" pitchFamily="34" charset="0"/>
              </a:rPr>
              <a:t>his company</a:t>
            </a:r>
            <a:r>
              <a:rPr lang="en-US" sz="3200" dirty="0">
                <a:latin typeface="Tahoma" pitchFamily="34" charset="0"/>
                <a:ea typeface="Tahoma" pitchFamily="34" charset="0"/>
                <a:cs typeface="Tahoma" pitchFamily="34" charset="0"/>
              </a:rPr>
              <a:t>.  Dr. Startup is also employed by a University and </a:t>
            </a:r>
            <a:r>
              <a:rPr lang="en-US" sz="3200" dirty="0" smtClean="0">
                <a:latin typeface="Tahoma" pitchFamily="34" charset="0"/>
                <a:ea typeface="Tahoma" pitchFamily="34" charset="0"/>
                <a:cs typeface="Tahoma" pitchFamily="34" charset="0"/>
              </a:rPr>
              <a:t>receives funding under an </a:t>
            </a:r>
            <a:r>
              <a:rPr lang="en-US" sz="3200" dirty="0">
                <a:latin typeface="Tahoma" pitchFamily="34" charset="0"/>
                <a:ea typeface="Tahoma" pitchFamily="34" charset="0"/>
                <a:cs typeface="Tahoma" pitchFamily="34" charset="0"/>
              </a:rPr>
              <a:t>NIH </a:t>
            </a:r>
            <a:r>
              <a:rPr lang="en-US" sz="3200" dirty="0" smtClean="0">
                <a:latin typeface="Tahoma" pitchFamily="34" charset="0"/>
                <a:ea typeface="Tahoma" pitchFamily="34" charset="0"/>
                <a:cs typeface="Tahoma" pitchFamily="34" charset="0"/>
              </a:rPr>
              <a:t>research grant.  </a:t>
            </a:r>
          </a:p>
          <a:p>
            <a:pPr marL="0" indent="0" eaLnBrk="1" fontAlgn="auto" hangingPunct="1">
              <a:buFont typeface="Arial" pitchFamily="34" charset="0"/>
              <a:buNone/>
              <a:defRPr/>
            </a:pPr>
            <a:endParaRPr lang="en-US" dirty="0">
              <a:latin typeface="Tahoma" pitchFamily="34" charset="0"/>
              <a:ea typeface="Tahoma" pitchFamily="34" charset="0"/>
              <a:cs typeface="Tahoma" pitchFamily="34" charset="0"/>
            </a:endParaRPr>
          </a:p>
          <a:p>
            <a:pPr marL="400050" lvl="1" indent="0" eaLnBrk="1" fontAlgn="auto" hangingPunct="1">
              <a:spcAft>
                <a:spcPts val="0"/>
              </a:spcAft>
              <a:buFont typeface="Courier New" pitchFamily="49" charset="0"/>
              <a:buNone/>
              <a:defRPr/>
            </a:pPr>
            <a:r>
              <a:rPr lang="en-US" sz="3200" i="1" dirty="0" smtClean="0">
                <a:latin typeface="Tahoma" pitchFamily="34" charset="0"/>
                <a:ea typeface="Tahoma" pitchFamily="34" charset="0"/>
                <a:cs typeface="Tahoma" pitchFamily="34" charset="0"/>
              </a:rPr>
              <a:t>Is </a:t>
            </a:r>
            <a:r>
              <a:rPr lang="en-US" sz="3200" i="1" dirty="0">
                <a:latin typeface="Tahoma" pitchFamily="34" charset="0"/>
                <a:ea typeface="Tahoma" pitchFamily="34" charset="0"/>
                <a:cs typeface="Tahoma" pitchFamily="34" charset="0"/>
              </a:rPr>
              <a:t>Dr. Startup required to disclose his SFI (ownership </a:t>
            </a:r>
            <a:r>
              <a:rPr lang="en-US" sz="3200" i="1" dirty="0" smtClean="0">
                <a:latin typeface="Tahoma" pitchFamily="34" charset="0"/>
                <a:ea typeface="Tahoma" pitchFamily="34" charset="0"/>
                <a:cs typeface="Tahoma" pitchFamily="34" charset="0"/>
              </a:rPr>
              <a:t>equity interest) </a:t>
            </a:r>
            <a:r>
              <a:rPr lang="en-US" sz="3200" i="1" dirty="0">
                <a:latin typeface="Tahoma" pitchFamily="34" charset="0"/>
                <a:ea typeface="Tahoma" pitchFamily="34" charset="0"/>
                <a:cs typeface="Tahoma" pitchFamily="34" charset="0"/>
              </a:rPr>
              <a:t>to the </a:t>
            </a:r>
            <a:r>
              <a:rPr lang="en-US" sz="3200" i="1" dirty="0" smtClean="0">
                <a:latin typeface="Tahoma" pitchFamily="34" charset="0"/>
                <a:ea typeface="Tahoma" pitchFamily="34" charset="0"/>
                <a:cs typeface="Tahoma" pitchFamily="34" charset="0"/>
              </a:rPr>
              <a:t>company</a:t>
            </a:r>
            <a:r>
              <a:rPr lang="en-US" sz="3200" i="1" dirty="0">
                <a:latin typeface="Tahoma" pitchFamily="34" charset="0"/>
                <a:ea typeface="Tahoma" pitchFamily="34" charset="0"/>
                <a:cs typeface="Tahoma" pitchFamily="34" charset="0"/>
              </a:rPr>
              <a:t>?</a:t>
            </a:r>
            <a:endParaRPr lang="en-US" sz="3200" dirty="0">
              <a:latin typeface="Tahoma" pitchFamily="34" charset="0"/>
              <a:ea typeface="Tahoma" pitchFamily="34" charset="0"/>
              <a:cs typeface="Tahoma" pitchFamily="34" charset="0"/>
            </a:endParaRPr>
          </a:p>
          <a:p>
            <a:pPr marL="0" indent="0" eaLnBrk="1" fontAlgn="auto" hangingPunct="1">
              <a:buFont typeface="Arial" pitchFamily="34" charset="0"/>
              <a:buNone/>
              <a:defRPr/>
            </a:pPr>
            <a:endParaRPr lang="en-US" dirty="0"/>
          </a:p>
          <a:p>
            <a:pPr eaLnBrk="1" fontAlgn="auto" hangingPunct="1">
              <a:defRPr/>
            </a:pPr>
            <a:endParaRPr lang="en-US" dirty="0"/>
          </a:p>
        </p:txBody>
      </p:sp>
      <p:sp>
        <p:nvSpPr>
          <p:cNvPr id="12288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DCC8FAA-DEDF-4746-86A9-3939B0CBD9EB}" type="slidenum">
              <a:rPr lang="en-US" smtClean="0">
                <a:solidFill>
                  <a:srgbClr val="00359E"/>
                </a:solidFill>
              </a:rPr>
              <a:pPr eaLnBrk="1" hangingPunct="1">
                <a:defRPr/>
              </a:pPr>
              <a:t>40</a:t>
            </a:fld>
            <a:endParaRPr lang="en-US" smtClean="0">
              <a:solidFill>
                <a:srgbClr val="00359E"/>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lstStyle/>
          <a:p>
            <a:pPr eaLnBrk="1" fontAlgn="auto" hangingPunct="1">
              <a:spcAft>
                <a:spcPts val="0"/>
              </a:spcAft>
              <a:defRPr/>
            </a:pPr>
            <a:r>
              <a:rPr lang="en-US" sz="4400" dirty="0">
                <a:latin typeface="Tahoma" pitchFamily="34" charset="0"/>
                <a:ea typeface="Tahoma" pitchFamily="34" charset="0"/>
                <a:cs typeface="Tahoma" pitchFamily="34" charset="0"/>
              </a:rPr>
              <a:t>Case</a:t>
            </a:r>
            <a:r>
              <a:rPr lang="en-US" sz="4400" dirty="0"/>
              <a:t> </a:t>
            </a:r>
            <a:r>
              <a:rPr lang="en-US" sz="4400" dirty="0">
                <a:latin typeface="Tahoma" pitchFamily="34" charset="0"/>
                <a:ea typeface="Tahoma" pitchFamily="34" charset="0"/>
                <a:cs typeface="Tahoma" pitchFamily="34" charset="0"/>
              </a:rPr>
              <a:t>Study </a:t>
            </a:r>
            <a:r>
              <a:rPr lang="en-US" sz="4400" dirty="0" smtClean="0">
                <a:latin typeface="Tahoma" pitchFamily="34" charset="0"/>
                <a:ea typeface="Tahoma" pitchFamily="34" charset="0"/>
                <a:cs typeface="Tahoma" pitchFamily="34" charset="0"/>
              </a:rPr>
              <a:t>2 (Part 1) - Answer</a:t>
            </a:r>
            <a:endParaRPr lang="en-US" sz="4400" dirty="0"/>
          </a:p>
        </p:txBody>
      </p:sp>
      <p:sp>
        <p:nvSpPr>
          <p:cNvPr id="125955" name="Content Placeholder 2"/>
          <p:cNvSpPr>
            <a:spLocks noGrp="1"/>
          </p:cNvSpPr>
          <p:nvPr>
            <p:ph idx="1"/>
          </p:nvPr>
        </p:nvSpPr>
        <p:spPr>
          <a:xfrm>
            <a:off x="533400" y="1600200"/>
            <a:ext cx="8153400" cy="5257800"/>
          </a:xfrm>
        </p:spPr>
        <p:txBody>
          <a:bodyPr/>
          <a:lstStyle/>
          <a:p>
            <a:pPr marL="0" indent="0" eaLnBrk="1" hangingPunct="1">
              <a:spcBef>
                <a:spcPct val="0"/>
              </a:spcBef>
              <a:buFont typeface="Arial" charset="0"/>
              <a:buNone/>
            </a:pPr>
            <a:endParaRPr lang="en-US" sz="3600" smtClean="0">
              <a:latin typeface="Tahoma" pitchFamily="34" charset="0"/>
              <a:cs typeface="Tahoma" pitchFamily="34" charset="0"/>
            </a:endParaRPr>
          </a:p>
          <a:p>
            <a:pPr marL="0" indent="0" eaLnBrk="1" hangingPunct="1">
              <a:spcBef>
                <a:spcPct val="0"/>
              </a:spcBef>
              <a:buFont typeface="Arial" charset="0"/>
              <a:buNone/>
            </a:pPr>
            <a:r>
              <a:rPr lang="en-US" sz="3600" smtClean="0">
                <a:latin typeface="Tahoma" pitchFamily="34" charset="0"/>
                <a:cs typeface="Tahoma" pitchFamily="34" charset="0"/>
              </a:rPr>
              <a:t>No, ownership interest in the Institution held by the Investigator, if the Institution is a commercial or for-profit organization, is exempt from disclosure.  </a:t>
            </a:r>
            <a:endParaRPr lang="en-US" smtClean="0">
              <a:latin typeface="Arial" charset="0"/>
              <a:cs typeface="Arial" charset="0"/>
            </a:endParaRPr>
          </a:p>
        </p:txBody>
      </p:sp>
      <p:sp>
        <p:nvSpPr>
          <p:cNvPr id="12390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1E1E3207-10D7-4082-8FD0-34D32076567B}" type="slidenum">
              <a:rPr lang="en-US" smtClean="0">
                <a:solidFill>
                  <a:srgbClr val="00359E"/>
                </a:solidFill>
              </a:rPr>
              <a:pPr eaLnBrk="1" hangingPunct="1">
                <a:defRPr/>
              </a:pPr>
              <a:t>41</a:t>
            </a:fld>
            <a:endParaRPr lang="en-US" smtClean="0">
              <a:solidFill>
                <a:srgbClr val="00359E"/>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5400"/>
          </a:xfrm>
        </p:spPr>
        <p:txBody>
          <a:bodyPr>
            <a:normAutofit fontScale="90000"/>
          </a:bodyPr>
          <a:lstStyle/>
          <a:p>
            <a:pPr eaLnBrk="1" fontAlgn="auto" hangingPunct="1">
              <a:spcAft>
                <a:spcPts val="0"/>
              </a:spcAft>
              <a:defRPr/>
            </a:pPr>
            <a:r>
              <a:rPr lang="en-US" sz="4400" dirty="0">
                <a:latin typeface="Tahoma" pitchFamily="34" charset="0"/>
                <a:ea typeface="Tahoma" pitchFamily="34" charset="0"/>
                <a:cs typeface="Tahoma" pitchFamily="34" charset="0"/>
              </a:rPr>
              <a:t>Case</a:t>
            </a:r>
            <a:r>
              <a:rPr lang="en-US" sz="4400" dirty="0"/>
              <a:t> </a:t>
            </a:r>
            <a:r>
              <a:rPr lang="en-US" sz="4400" dirty="0">
                <a:latin typeface="Tahoma" pitchFamily="34" charset="0"/>
                <a:ea typeface="Tahoma" pitchFamily="34" charset="0"/>
                <a:cs typeface="Tahoma" pitchFamily="34" charset="0"/>
              </a:rPr>
              <a:t>Study 2 (Part </a:t>
            </a:r>
            <a:r>
              <a:rPr lang="en-US" sz="4400" dirty="0" smtClean="0">
                <a:latin typeface="Tahoma" pitchFamily="34" charset="0"/>
                <a:ea typeface="Tahoma" pitchFamily="34" charset="0"/>
                <a:cs typeface="Tahoma" pitchFamily="34" charset="0"/>
              </a:rPr>
              <a:t>2)</a:t>
            </a:r>
            <a:r>
              <a:rPr lang="en-US" sz="4400" dirty="0">
                <a:latin typeface="Tahoma" pitchFamily="34" charset="0"/>
                <a:ea typeface="Tahoma" pitchFamily="34" charset="0"/>
                <a:cs typeface="Tahoma" pitchFamily="34" charset="0"/>
              </a:rPr>
              <a:t/>
            </a:r>
            <a:br>
              <a:rPr lang="en-US" sz="4400" dirty="0">
                <a:latin typeface="Tahoma" pitchFamily="34" charset="0"/>
                <a:ea typeface="Tahoma" pitchFamily="34" charset="0"/>
                <a:cs typeface="Tahoma" pitchFamily="34" charset="0"/>
              </a:rPr>
            </a:br>
            <a:r>
              <a:rPr lang="en-US" sz="4400" dirty="0">
                <a:latin typeface="Tahoma" pitchFamily="34" charset="0"/>
                <a:ea typeface="Tahoma" pitchFamily="34" charset="0"/>
                <a:cs typeface="Tahoma" pitchFamily="34" charset="0"/>
              </a:rPr>
              <a:t>Disclosure Requirements</a:t>
            </a:r>
            <a:r>
              <a:rPr lang="en-US" dirty="0"/>
              <a:t/>
            </a:r>
            <a:br>
              <a:rPr lang="en-US" dirty="0"/>
            </a:br>
            <a:endParaRPr lang="en-US" dirty="0"/>
          </a:p>
        </p:txBody>
      </p:sp>
      <p:sp>
        <p:nvSpPr>
          <p:cNvPr id="126979" name="Content Placeholder 2"/>
          <p:cNvSpPr>
            <a:spLocks noGrp="1"/>
          </p:cNvSpPr>
          <p:nvPr>
            <p:ph idx="1"/>
          </p:nvPr>
        </p:nvSpPr>
        <p:spPr>
          <a:xfrm>
            <a:off x="381000" y="1905000"/>
            <a:ext cx="8229600" cy="4953000"/>
          </a:xfrm>
        </p:spPr>
        <p:txBody>
          <a:bodyPr/>
          <a:lstStyle/>
          <a:p>
            <a:pPr marL="400050" lvl="1" indent="0" eaLnBrk="1" hangingPunct="1">
              <a:buFont typeface="Courier New" pitchFamily="49" charset="0"/>
              <a:buNone/>
            </a:pPr>
            <a:r>
              <a:rPr lang="en-US" sz="4200" i="1" smtClean="0">
                <a:solidFill>
                  <a:schemeClr val="accent2"/>
                </a:solidFill>
                <a:latin typeface="Tahoma" pitchFamily="34" charset="0"/>
                <a:cs typeface="Tahoma" pitchFamily="34" charset="0"/>
              </a:rPr>
              <a:t>Is Dr. Startup required to disclose his ownership interest in the company to the University?</a:t>
            </a:r>
            <a:endParaRPr lang="en-US" sz="4200" smtClean="0">
              <a:solidFill>
                <a:schemeClr val="accent2"/>
              </a:solidFill>
              <a:latin typeface="Tahoma" pitchFamily="34" charset="0"/>
              <a:cs typeface="Tahoma" pitchFamily="34" charset="0"/>
            </a:endParaRPr>
          </a:p>
          <a:p>
            <a:pPr marL="0" indent="0" eaLnBrk="1" hangingPunct="1">
              <a:spcBef>
                <a:spcPct val="0"/>
              </a:spcBef>
              <a:buFont typeface="Arial" charset="0"/>
              <a:buNone/>
            </a:pPr>
            <a:endParaRPr lang="en-US" sz="4600" smtClean="0">
              <a:latin typeface="Tahoma" pitchFamily="34" charset="0"/>
              <a:cs typeface="Tahoma" pitchFamily="34" charset="0"/>
            </a:endParaRPr>
          </a:p>
          <a:p>
            <a:pPr marL="0" indent="0" eaLnBrk="1" hangingPunct="1">
              <a:spcBef>
                <a:spcPct val="0"/>
              </a:spcBef>
              <a:buFont typeface="Arial" charset="0"/>
              <a:buNone/>
            </a:pPr>
            <a:r>
              <a:rPr lang="en-US" sz="4100" smtClean="0">
                <a:latin typeface="Arial" charset="0"/>
                <a:cs typeface="Arial" charset="0"/>
              </a:rPr>
              <a:t> </a:t>
            </a:r>
          </a:p>
          <a:p>
            <a:pPr marL="0" indent="0" eaLnBrk="1" hangingPunct="1">
              <a:spcBef>
                <a:spcPct val="0"/>
              </a:spcBef>
              <a:buFont typeface="Arial" charset="0"/>
              <a:buNone/>
            </a:pPr>
            <a:endParaRPr lang="en-US" smtClean="0">
              <a:latin typeface="Arial" charset="0"/>
              <a:cs typeface="Arial" charset="0"/>
            </a:endParaRPr>
          </a:p>
        </p:txBody>
      </p:sp>
      <p:sp>
        <p:nvSpPr>
          <p:cNvPr id="12493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C15211F-8557-4636-8161-D08319EFD5DF}" type="slidenum">
              <a:rPr lang="en-US" smtClean="0">
                <a:solidFill>
                  <a:srgbClr val="00359E"/>
                </a:solidFill>
              </a:rPr>
              <a:pPr eaLnBrk="1" hangingPunct="1">
                <a:defRPr/>
              </a:pPr>
              <a:t>42</a:t>
            </a:fld>
            <a:endParaRPr lang="en-US" smtClean="0">
              <a:solidFill>
                <a:srgbClr val="00359E"/>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lstStyle/>
          <a:p>
            <a:pPr eaLnBrk="1" fontAlgn="auto" hangingPunct="1">
              <a:spcAft>
                <a:spcPts val="0"/>
              </a:spcAft>
              <a:defRPr/>
            </a:pPr>
            <a:r>
              <a:rPr lang="en-US" sz="4400" dirty="0">
                <a:latin typeface="Tahoma" pitchFamily="34" charset="0"/>
                <a:ea typeface="Tahoma" pitchFamily="34" charset="0"/>
                <a:cs typeface="Tahoma" pitchFamily="34" charset="0"/>
              </a:rPr>
              <a:t>Case</a:t>
            </a:r>
            <a:r>
              <a:rPr lang="en-US" sz="4400" dirty="0"/>
              <a:t> </a:t>
            </a:r>
            <a:r>
              <a:rPr lang="en-US" sz="4400" dirty="0">
                <a:latin typeface="Tahoma" pitchFamily="34" charset="0"/>
                <a:ea typeface="Tahoma" pitchFamily="34" charset="0"/>
                <a:cs typeface="Tahoma" pitchFamily="34" charset="0"/>
              </a:rPr>
              <a:t>Study 2 (Part </a:t>
            </a:r>
            <a:r>
              <a:rPr lang="en-US" sz="4400" dirty="0" smtClean="0">
                <a:latin typeface="Tahoma" pitchFamily="34" charset="0"/>
                <a:ea typeface="Tahoma" pitchFamily="34" charset="0"/>
                <a:cs typeface="Tahoma" pitchFamily="34" charset="0"/>
              </a:rPr>
              <a:t>2) </a:t>
            </a:r>
            <a:r>
              <a:rPr lang="en-US" sz="4400" dirty="0">
                <a:latin typeface="Tahoma" pitchFamily="34" charset="0"/>
                <a:ea typeface="Tahoma" pitchFamily="34" charset="0"/>
                <a:cs typeface="Tahoma" pitchFamily="34" charset="0"/>
              </a:rPr>
              <a:t>- Answer</a:t>
            </a:r>
            <a:endParaRPr lang="en-US" sz="4400" dirty="0"/>
          </a:p>
        </p:txBody>
      </p:sp>
      <p:sp>
        <p:nvSpPr>
          <p:cNvPr id="3" name="Content Placeholder 2"/>
          <p:cNvSpPr>
            <a:spLocks noGrp="1"/>
          </p:cNvSpPr>
          <p:nvPr>
            <p:ph idx="1"/>
          </p:nvPr>
        </p:nvSpPr>
        <p:spPr>
          <a:xfrm>
            <a:off x="457200" y="1905000"/>
            <a:ext cx="8229600" cy="4572000"/>
          </a:xfrm>
        </p:spPr>
        <p:txBody>
          <a:bodyPr rtlCol="0">
            <a:normAutofit fontScale="92500" lnSpcReduction="10000"/>
          </a:bodyPr>
          <a:lstStyle/>
          <a:p>
            <a:pPr marL="0" lvl="1" indent="0" eaLnBrk="1" fontAlgn="auto" hangingPunct="1">
              <a:lnSpc>
                <a:spcPct val="90000"/>
              </a:lnSpc>
              <a:spcBef>
                <a:spcPts val="0"/>
              </a:spcBef>
              <a:spcAft>
                <a:spcPts val="800"/>
              </a:spcAft>
              <a:buClr>
                <a:schemeClr val="accent1"/>
              </a:buClr>
              <a:buSzPct val="100000"/>
              <a:buFont typeface="Courier New" pitchFamily="49" charset="0"/>
              <a:buNone/>
              <a:defRPr/>
            </a:pPr>
            <a:r>
              <a:rPr lang="en-US" sz="3900" dirty="0">
                <a:solidFill>
                  <a:schemeClr val="accent1"/>
                </a:solidFill>
                <a:latin typeface="Tahoma" pitchFamily="34" charset="0"/>
                <a:ea typeface="Tahoma" pitchFamily="34" charset="0"/>
                <a:cs typeface="Tahoma" pitchFamily="34" charset="0"/>
              </a:rPr>
              <a:t>Yes.  If the Investigator seeks support or is supported by an NIH grant awarded to </a:t>
            </a:r>
            <a:r>
              <a:rPr lang="en-US" sz="3900" dirty="0" smtClean="0">
                <a:solidFill>
                  <a:schemeClr val="accent1"/>
                </a:solidFill>
                <a:latin typeface="Tahoma" pitchFamily="34" charset="0"/>
                <a:ea typeface="Tahoma" pitchFamily="34" charset="0"/>
                <a:cs typeface="Tahoma" pitchFamily="34" charset="0"/>
              </a:rPr>
              <a:t>the </a:t>
            </a:r>
            <a:r>
              <a:rPr lang="en-US" sz="3900" dirty="0">
                <a:solidFill>
                  <a:schemeClr val="accent1"/>
                </a:solidFill>
                <a:latin typeface="Tahoma" pitchFamily="34" charset="0"/>
                <a:ea typeface="Tahoma" pitchFamily="34" charset="0"/>
                <a:cs typeface="Tahoma" pitchFamily="34" charset="0"/>
              </a:rPr>
              <a:t>University, the Investigator must disclose t</a:t>
            </a:r>
            <a:r>
              <a:rPr lang="en-US" sz="3900" dirty="0" smtClean="0">
                <a:solidFill>
                  <a:schemeClr val="accent1"/>
                </a:solidFill>
                <a:latin typeface="Tahoma" pitchFamily="34" charset="0"/>
                <a:ea typeface="Tahoma" pitchFamily="34" charset="0"/>
                <a:cs typeface="Tahoma" pitchFamily="34" charset="0"/>
              </a:rPr>
              <a:t>his </a:t>
            </a:r>
            <a:r>
              <a:rPr lang="en-US" sz="3900" dirty="0">
                <a:solidFill>
                  <a:schemeClr val="accent1"/>
                </a:solidFill>
                <a:latin typeface="Tahoma" pitchFamily="34" charset="0"/>
                <a:ea typeface="Tahoma" pitchFamily="34" charset="0"/>
                <a:cs typeface="Tahoma" pitchFamily="34" charset="0"/>
              </a:rPr>
              <a:t>SFI </a:t>
            </a:r>
            <a:r>
              <a:rPr lang="en-US" sz="3900" dirty="0" smtClean="0">
                <a:solidFill>
                  <a:schemeClr val="accent1"/>
                </a:solidFill>
                <a:latin typeface="Tahoma" pitchFamily="34" charset="0"/>
                <a:ea typeface="Tahoma" pitchFamily="34" charset="0"/>
                <a:cs typeface="Tahoma" pitchFamily="34" charset="0"/>
              </a:rPr>
              <a:t>(i.e., </a:t>
            </a:r>
            <a:r>
              <a:rPr lang="en-US" sz="3900" dirty="0">
                <a:solidFill>
                  <a:schemeClr val="accent1"/>
                </a:solidFill>
                <a:latin typeface="Tahoma" pitchFamily="34" charset="0"/>
                <a:ea typeface="Tahoma" pitchFamily="34" charset="0"/>
                <a:cs typeface="Tahoma" pitchFamily="34" charset="0"/>
              </a:rPr>
              <a:t>ownership interest or equity interest) to the University if the SFI is related to the Investigator’s institutional responsibilities.  </a:t>
            </a:r>
          </a:p>
          <a:p>
            <a:pPr eaLnBrk="1" fontAlgn="auto" hangingPunct="1">
              <a:defRPr/>
            </a:pPr>
            <a:endParaRPr lang="en-US" dirty="0"/>
          </a:p>
        </p:txBody>
      </p:sp>
      <p:sp>
        <p:nvSpPr>
          <p:cNvPr id="125956"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0A9CC8C9-B85E-4EEF-AF14-E91514E43EFB}" type="slidenum">
              <a:rPr lang="en-US" smtClean="0">
                <a:solidFill>
                  <a:srgbClr val="00359E"/>
                </a:solidFill>
              </a:rPr>
              <a:pPr eaLnBrk="1" hangingPunct="1">
                <a:defRPr/>
              </a:pPr>
              <a:t>43</a:t>
            </a:fld>
            <a:endParaRPr lang="en-US" smtClean="0">
              <a:solidFill>
                <a:srgbClr val="00359E"/>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noAutofit/>
          </a:bodyPr>
          <a:lstStyle/>
          <a:p>
            <a:pPr eaLnBrk="1" fontAlgn="auto" hangingPunct="1">
              <a:spcAft>
                <a:spcPts val="0"/>
              </a:spcAft>
              <a:defRPr/>
            </a:pPr>
            <a:r>
              <a:rPr lang="en-US" sz="3600" dirty="0">
                <a:latin typeface="Tahoma" pitchFamily="34" charset="0"/>
                <a:ea typeface="Tahoma" pitchFamily="34" charset="0"/>
                <a:cs typeface="Tahoma" pitchFamily="34" charset="0"/>
              </a:rPr>
              <a:t>Case</a:t>
            </a:r>
            <a:r>
              <a:rPr lang="en-US" sz="3600" dirty="0"/>
              <a:t> </a:t>
            </a:r>
            <a:r>
              <a:rPr lang="en-US" sz="3600" dirty="0">
                <a:latin typeface="Tahoma" pitchFamily="34" charset="0"/>
                <a:ea typeface="Tahoma" pitchFamily="34" charset="0"/>
                <a:cs typeface="Tahoma" pitchFamily="34" charset="0"/>
              </a:rPr>
              <a:t>Study </a:t>
            </a:r>
            <a:r>
              <a:rPr lang="en-US" sz="3600" dirty="0" smtClean="0">
                <a:latin typeface="Tahoma" pitchFamily="34" charset="0"/>
                <a:ea typeface="Tahoma" pitchFamily="34" charset="0"/>
                <a:cs typeface="Tahoma" pitchFamily="34" charset="0"/>
              </a:rPr>
              <a:t>3</a:t>
            </a:r>
            <a:r>
              <a:rPr lang="en-US" sz="3600" dirty="0">
                <a:latin typeface="Tahoma" pitchFamily="34" charset="0"/>
                <a:ea typeface="Tahoma" pitchFamily="34" charset="0"/>
                <a:cs typeface="Tahoma" pitchFamily="34" charset="0"/>
              </a:rPr>
              <a:t/>
            </a:r>
            <a:br>
              <a:rPr lang="en-US" sz="3600" dirty="0">
                <a:latin typeface="Tahoma" pitchFamily="34" charset="0"/>
                <a:ea typeface="Tahoma" pitchFamily="34" charset="0"/>
                <a:cs typeface="Tahoma" pitchFamily="34" charset="0"/>
              </a:rPr>
            </a:br>
            <a:r>
              <a:rPr lang="en-US" sz="3600" dirty="0" smtClean="0">
                <a:latin typeface="Tahoma" pitchFamily="34" charset="0"/>
                <a:ea typeface="Tahoma" pitchFamily="34" charset="0"/>
                <a:cs typeface="Tahoma" pitchFamily="34" charset="0"/>
              </a:rPr>
              <a:t>Investigator Disclosure Responsibilities</a:t>
            </a:r>
            <a:endParaRPr lang="en-US" sz="3600" dirty="0"/>
          </a:p>
        </p:txBody>
      </p:sp>
      <p:sp>
        <p:nvSpPr>
          <p:cNvPr id="3" name="Content Placeholder 2"/>
          <p:cNvSpPr>
            <a:spLocks noGrp="1"/>
          </p:cNvSpPr>
          <p:nvPr>
            <p:ph idx="1"/>
          </p:nvPr>
        </p:nvSpPr>
        <p:spPr>
          <a:xfrm>
            <a:off x="457200" y="1600200"/>
            <a:ext cx="8229600" cy="5410200"/>
          </a:xfrm>
        </p:spPr>
        <p:txBody>
          <a:bodyPr rtlCol="0">
            <a:normAutofit fontScale="92500" lnSpcReduction="10000"/>
          </a:bodyPr>
          <a:lstStyle/>
          <a:p>
            <a:pPr marL="0" indent="0" eaLnBrk="1" fontAlgn="auto" hangingPunct="1">
              <a:buFont typeface="Arial" pitchFamily="34" charset="0"/>
              <a:buNone/>
              <a:defRPr/>
            </a:pPr>
            <a:r>
              <a:rPr lang="en-US" dirty="0" smtClean="0">
                <a:latin typeface="Tahoma" pitchFamily="34" charset="0"/>
                <a:ea typeface="Tahoma" pitchFamily="34" charset="0"/>
                <a:cs typeface="Tahoma" pitchFamily="34" charset="0"/>
              </a:rPr>
              <a:t>Dr. Zebra </a:t>
            </a:r>
            <a:r>
              <a:rPr lang="en-US" dirty="0">
                <a:latin typeface="Tahoma" pitchFamily="34" charset="0"/>
                <a:ea typeface="Tahoma" pitchFamily="34" charset="0"/>
                <a:cs typeface="Tahoma" pitchFamily="34" charset="0"/>
              </a:rPr>
              <a:t>received $3,000 over the previous 12 months from ABC Company for her consulting </a:t>
            </a:r>
            <a:r>
              <a:rPr lang="en-US" dirty="0" smtClean="0">
                <a:latin typeface="Tahoma" pitchFamily="34" charset="0"/>
                <a:ea typeface="Tahoma" pitchFamily="34" charset="0"/>
                <a:cs typeface="Tahoma" pitchFamily="34" charset="0"/>
              </a:rPr>
              <a:t>services and, therefore, did not disclose this financial interest to the Institution at the time of annual disclosure.  </a:t>
            </a:r>
          </a:p>
          <a:p>
            <a:pPr marL="0" indent="0" eaLnBrk="1" fontAlgn="auto" hangingPunct="1">
              <a:buFont typeface="Arial" pitchFamily="34" charset="0"/>
              <a:buNone/>
              <a:defRPr/>
            </a:pPr>
            <a:endParaRPr lang="en-US" dirty="0">
              <a:latin typeface="Tahoma" pitchFamily="34" charset="0"/>
              <a:ea typeface="Tahoma" pitchFamily="34" charset="0"/>
              <a:cs typeface="Tahoma" pitchFamily="34" charset="0"/>
            </a:endParaRPr>
          </a:p>
          <a:p>
            <a:pPr marL="0" indent="0" eaLnBrk="1" fontAlgn="auto" hangingPunct="1">
              <a:buFont typeface="Arial" pitchFamily="34" charset="0"/>
              <a:buNone/>
              <a:defRPr/>
            </a:pPr>
            <a:r>
              <a:rPr lang="en-US" dirty="0" smtClean="0">
                <a:latin typeface="Tahoma" pitchFamily="34" charset="0"/>
                <a:ea typeface="Tahoma" pitchFamily="34" charset="0"/>
                <a:cs typeface="Tahoma" pitchFamily="34" charset="0"/>
              </a:rPr>
              <a:t>Two </a:t>
            </a:r>
            <a:r>
              <a:rPr lang="en-US" dirty="0">
                <a:latin typeface="Tahoma" pitchFamily="34" charset="0"/>
                <a:ea typeface="Tahoma" pitchFamily="34" charset="0"/>
                <a:cs typeface="Tahoma" pitchFamily="34" charset="0"/>
              </a:rPr>
              <a:t>months after the annual disclosure </a:t>
            </a:r>
            <a:r>
              <a:rPr lang="en-US" dirty="0" smtClean="0">
                <a:latin typeface="Tahoma" pitchFamily="34" charset="0"/>
                <a:ea typeface="Tahoma" pitchFamily="34" charset="0"/>
                <a:cs typeface="Tahoma" pitchFamily="34" charset="0"/>
              </a:rPr>
              <a:t>Dr. Zebra receives </a:t>
            </a:r>
            <a:r>
              <a:rPr lang="en-US" dirty="0">
                <a:latin typeface="Tahoma" pitchFamily="34" charset="0"/>
                <a:ea typeface="Tahoma" pitchFamily="34" charset="0"/>
                <a:cs typeface="Tahoma" pitchFamily="34" charset="0"/>
              </a:rPr>
              <a:t>another payment of $</a:t>
            </a:r>
            <a:r>
              <a:rPr lang="en-US" dirty="0" smtClean="0">
                <a:latin typeface="Tahoma" pitchFamily="34" charset="0"/>
                <a:ea typeface="Tahoma" pitchFamily="34" charset="0"/>
                <a:cs typeface="Tahoma" pitchFamily="34" charset="0"/>
              </a:rPr>
              <a:t>3,000 from the same source.  </a:t>
            </a:r>
          </a:p>
          <a:p>
            <a:pPr marL="400050" lvl="1" indent="0" eaLnBrk="1" fontAlgn="auto" hangingPunct="1">
              <a:spcAft>
                <a:spcPts val="0"/>
              </a:spcAft>
              <a:buFont typeface="Courier New" pitchFamily="49" charset="0"/>
              <a:buNone/>
              <a:defRPr/>
            </a:pPr>
            <a:r>
              <a:rPr lang="en-US" i="1" dirty="0">
                <a:latin typeface="Tahoma" pitchFamily="34" charset="0"/>
                <a:ea typeface="Tahoma" pitchFamily="34" charset="0"/>
                <a:cs typeface="Tahoma" pitchFamily="34" charset="0"/>
              </a:rPr>
              <a:t>Is </a:t>
            </a:r>
            <a:r>
              <a:rPr lang="en-US" i="1" dirty="0" smtClean="0">
                <a:latin typeface="Tahoma" pitchFamily="34" charset="0"/>
                <a:ea typeface="Tahoma" pitchFamily="34" charset="0"/>
                <a:cs typeface="Tahoma" pitchFamily="34" charset="0"/>
              </a:rPr>
              <a:t>Dr. Zebra </a:t>
            </a:r>
            <a:r>
              <a:rPr lang="en-US" i="1" dirty="0">
                <a:latin typeface="Tahoma" pitchFamily="34" charset="0"/>
                <a:ea typeface="Tahoma" pitchFamily="34" charset="0"/>
                <a:cs typeface="Tahoma" pitchFamily="34" charset="0"/>
              </a:rPr>
              <a:t>required to disclose the SFI (i.e., consulting fees) </a:t>
            </a:r>
            <a:r>
              <a:rPr lang="en-US" i="1" dirty="0" smtClean="0">
                <a:latin typeface="Tahoma" pitchFamily="34" charset="0"/>
                <a:ea typeface="Tahoma" pitchFamily="34" charset="0"/>
                <a:cs typeface="Tahoma" pitchFamily="34" charset="0"/>
              </a:rPr>
              <a:t> to the Institution that were acquired 2 months after the time of annual disclosure?  </a:t>
            </a:r>
          </a:p>
          <a:p>
            <a:pPr marL="400050" lvl="1" indent="0" eaLnBrk="1" fontAlgn="auto" hangingPunct="1">
              <a:spcAft>
                <a:spcPts val="0"/>
              </a:spcAft>
              <a:buFont typeface="Courier New" pitchFamily="49" charset="0"/>
              <a:buNone/>
              <a:defRPr/>
            </a:pPr>
            <a:endParaRPr lang="en-US" i="1" dirty="0">
              <a:latin typeface="Tahoma" pitchFamily="34" charset="0"/>
              <a:ea typeface="Tahoma" pitchFamily="34" charset="0"/>
              <a:cs typeface="Tahoma" pitchFamily="34" charset="0"/>
            </a:endParaRPr>
          </a:p>
          <a:p>
            <a:pPr marL="400050" lvl="1" indent="0" eaLnBrk="1" fontAlgn="auto" hangingPunct="1">
              <a:spcAft>
                <a:spcPts val="0"/>
              </a:spcAft>
              <a:buFont typeface="Courier New" pitchFamily="49" charset="0"/>
              <a:buNone/>
              <a:defRPr/>
            </a:pPr>
            <a:r>
              <a:rPr lang="en-US" i="1" dirty="0" smtClean="0">
                <a:latin typeface="Tahoma" pitchFamily="34" charset="0"/>
                <a:ea typeface="Tahoma" pitchFamily="34" charset="0"/>
                <a:cs typeface="Tahoma" pitchFamily="34" charset="0"/>
              </a:rPr>
              <a:t>If </a:t>
            </a:r>
            <a:r>
              <a:rPr lang="en-US" i="1" dirty="0">
                <a:latin typeface="Tahoma" pitchFamily="34" charset="0"/>
                <a:ea typeface="Tahoma" pitchFamily="34" charset="0"/>
                <a:cs typeface="Tahoma" pitchFamily="34" charset="0"/>
              </a:rPr>
              <a:t>so, when should </a:t>
            </a:r>
            <a:r>
              <a:rPr lang="en-US" i="1" dirty="0" smtClean="0">
                <a:latin typeface="Tahoma" pitchFamily="34" charset="0"/>
                <a:ea typeface="Tahoma" pitchFamily="34" charset="0"/>
                <a:cs typeface="Tahoma" pitchFamily="34" charset="0"/>
              </a:rPr>
              <a:t>Dr. Zebra disclose the SFI to the </a:t>
            </a:r>
            <a:r>
              <a:rPr lang="en-US" i="1" dirty="0">
                <a:latin typeface="Tahoma" pitchFamily="34" charset="0"/>
                <a:ea typeface="Tahoma" pitchFamily="34" charset="0"/>
                <a:cs typeface="Tahoma" pitchFamily="34" charset="0"/>
              </a:rPr>
              <a:t>Institution?</a:t>
            </a:r>
            <a:endParaRPr lang="en-US" dirty="0">
              <a:latin typeface="Tahoma" pitchFamily="34" charset="0"/>
              <a:ea typeface="Tahoma" pitchFamily="34" charset="0"/>
              <a:cs typeface="Tahoma" pitchFamily="34" charset="0"/>
            </a:endParaRPr>
          </a:p>
          <a:p>
            <a:pPr marL="0" indent="0" eaLnBrk="1" fontAlgn="auto" hangingPunct="1">
              <a:buFont typeface="Arial" pitchFamily="34" charset="0"/>
              <a:buNone/>
              <a:defRPr/>
            </a:pPr>
            <a:endParaRPr lang="en-US" dirty="0"/>
          </a:p>
          <a:p>
            <a:pPr marL="0" indent="0" eaLnBrk="1" fontAlgn="auto" hangingPunct="1">
              <a:buFont typeface="Arial" pitchFamily="34" charset="0"/>
              <a:buNone/>
              <a:defRPr/>
            </a:pPr>
            <a:endParaRPr lang="en-US" dirty="0"/>
          </a:p>
        </p:txBody>
      </p:sp>
      <p:sp>
        <p:nvSpPr>
          <p:cNvPr id="12698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F6EB6835-0636-47A7-A52E-543C8B567F1D}" type="slidenum">
              <a:rPr lang="en-US" smtClean="0">
                <a:solidFill>
                  <a:srgbClr val="00359E"/>
                </a:solidFill>
              </a:rPr>
              <a:pPr eaLnBrk="1" hangingPunct="1">
                <a:defRPr/>
              </a:pPr>
              <a:t>44</a:t>
            </a:fld>
            <a:endParaRPr lang="en-US" smtClean="0">
              <a:solidFill>
                <a:srgbClr val="00359E"/>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normAutofit fontScale="90000"/>
          </a:bodyPr>
          <a:lstStyle/>
          <a:p>
            <a:pPr eaLnBrk="1" fontAlgn="auto" hangingPunct="1">
              <a:spcAft>
                <a:spcPts val="0"/>
              </a:spcAft>
              <a:defRPr/>
            </a:pPr>
            <a:r>
              <a:rPr lang="en-US" sz="4400" dirty="0">
                <a:latin typeface="Tahoma" pitchFamily="34" charset="0"/>
                <a:ea typeface="Tahoma" pitchFamily="34" charset="0"/>
                <a:cs typeface="Tahoma" pitchFamily="34" charset="0"/>
              </a:rPr>
              <a:t>Case</a:t>
            </a:r>
            <a:r>
              <a:rPr lang="en-US" sz="4400" dirty="0"/>
              <a:t> </a:t>
            </a:r>
            <a:r>
              <a:rPr lang="en-US" sz="4400" dirty="0">
                <a:latin typeface="Tahoma" pitchFamily="34" charset="0"/>
                <a:ea typeface="Tahoma" pitchFamily="34" charset="0"/>
                <a:cs typeface="Tahoma" pitchFamily="34" charset="0"/>
              </a:rPr>
              <a:t>Study </a:t>
            </a:r>
            <a:r>
              <a:rPr lang="en-US" sz="4400" dirty="0" smtClean="0">
                <a:latin typeface="Tahoma" pitchFamily="34" charset="0"/>
                <a:ea typeface="Tahoma" pitchFamily="34" charset="0"/>
                <a:cs typeface="Tahoma" pitchFamily="34" charset="0"/>
              </a:rPr>
              <a:t>3 – Answers to both Qs</a:t>
            </a:r>
            <a:endParaRPr lang="en-US" sz="4400" dirty="0"/>
          </a:p>
        </p:txBody>
      </p:sp>
      <p:sp>
        <p:nvSpPr>
          <p:cNvPr id="130051" name="Content Placeholder 2"/>
          <p:cNvSpPr>
            <a:spLocks noGrp="1"/>
          </p:cNvSpPr>
          <p:nvPr>
            <p:ph idx="1"/>
          </p:nvPr>
        </p:nvSpPr>
        <p:spPr/>
        <p:txBody>
          <a:bodyPr/>
          <a:lstStyle/>
          <a:p>
            <a:pPr marL="400050" lvl="1" indent="0" eaLnBrk="1" hangingPunct="1">
              <a:buFont typeface="Courier New" pitchFamily="49" charset="0"/>
              <a:buNone/>
            </a:pPr>
            <a:r>
              <a:rPr lang="en-US" sz="3200" smtClean="0">
                <a:solidFill>
                  <a:schemeClr val="accent1"/>
                </a:solidFill>
                <a:latin typeface="Tahoma" pitchFamily="34" charset="0"/>
                <a:cs typeface="Tahoma" pitchFamily="34" charset="0"/>
              </a:rPr>
              <a:t>Yes.  The Investigator is required to disclose the SFI to the Institution since the aggregated payment for services exceeds $5,000.</a:t>
            </a:r>
          </a:p>
          <a:p>
            <a:pPr marL="400050" lvl="1" indent="0" eaLnBrk="1" hangingPunct="1">
              <a:buFont typeface="Courier New" pitchFamily="49" charset="0"/>
              <a:buNone/>
            </a:pPr>
            <a:endParaRPr lang="en-US" sz="3200" smtClean="0">
              <a:solidFill>
                <a:schemeClr val="accent1"/>
              </a:solidFill>
              <a:latin typeface="Tahoma" pitchFamily="34" charset="0"/>
              <a:cs typeface="Tahoma" pitchFamily="34" charset="0"/>
            </a:endParaRPr>
          </a:p>
          <a:p>
            <a:pPr marL="400050" lvl="1" indent="0" eaLnBrk="1" hangingPunct="1">
              <a:buFont typeface="Courier New" pitchFamily="49" charset="0"/>
              <a:buNone/>
            </a:pPr>
            <a:r>
              <a:rPr lang="en-US" sz="3200" smtClean="0">
                <a:solidFill>
                  <a:schemeClr val="accent1"/>
                </a:solidFill>
                <a:latin typeface="Tahoma" pitchFamily="34" charset="0"/>
                <a:cs typeface="Tahoma" pitchFamily="34" charset="0"/>
              </a:rPr>
              <a:t>The SFI must be disclosed within 30 days of acquiring or discovering the “new” SFI.  </a:t>
            </a:r>
          </a:p>
          <a:p>
            <a:pPr eaLnBrk="1" hangingPunct="1">
              <a:spcBef>
                <a:spcPct val="0"/>
              </a:spcBef>
              <a:buFont typeface="Arial" charset="0"/>
              <a:buChar char="•"/>
            </a:pPr>
            <a:endParaRPr lang="en-US" smtClean="0">
              <a:latin typeface="Tahoma" pitchFamily="34" charset="0"/>
              <a:cs typeface="Tahoma" pitchFamily="34" charset="0"/>
            </a:endParaRPr>
          </a:p>
        </p:txBody>
      </p:sp>
      <p:sp>
        <p:nvSpPr>
          <p:cNvPr id="12800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2E0C0A51-F004-4357-AB19-C24930B5BCED}" type="slidenum">
              <a:rPr lang="en-US" smtClean="0">
                <a:solidFill>
                  <a:srgbClr val="00359E"/>
                </a:solidFill>
              </a:rPr>
              <a:pPr eaLnBrk="1" hangingPunct="1">
                <a:defRPr/>
              </a:pPr>
              <a:t>45</a:t>
            </a:fld>
            <a:endParaRPr lang="en-US" smtClean="0">
              <a:solidFill>
                <a:srgbClr val="00359E"/>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lstStyle/>
          <a:p>
            <a:pPr eaLnBrk="1" fontAlgn="auto" hangingPunct="1">
              <a:spcAft>
                <a:spcPts val="0"/>
              </a:spcAft>
              <a:defRPr/>
            </a:pPr>
            <a:r>
              <a:rPr lang="en-US" sz="4400" dirty="0">
                <a:latin typeface="Tahoma" pitchFamily="34" charset="0"/>
                <a:ea typeface="Tahoma" pitchFamily="34" charset="0"/>
                <a:cs typeface="Tahoma" pitchFamily="34" charset="0"/>
              </a:rPr>
              <a:t>Case</a:t>
            </a:r>
            <a:r>
              <a:rPr lang="en-US" sz="4400" dirty="0"/>
              <a:t> </a:t>
            </a:r>
            <a:r>
              <a:rPr lang="en-US" sz="4400" dirty="0">
                <a:latin typeface="Tahoma" pitchFamily="34" charset="0"/>
                <a:ea typeface="Tahoma" pitchFamily="34" charset="0"/>
                <a:cs typeface="Tahoma" pitchFamily="34" charset="0"/>
              </a:rPr>
              <a:t>Study 3 </a:t>
            </a:r>
            <a:r>
              <a:rPr lang="en-US" sz="4400" dirty="0" smtClean="0">
                <a:latin typeface="Tahoma" pitchFamily="34" charset="0"/>
                <a:ea typeface="Tahoma" pitchFamily="34" charset="0"/>
                <a:cs typeface="Tahoma" pitchFamily="34" charset="0"/>
              </a:rPr>
              <a:t>– Additional Info.</a:t>
            </a:r>
            <a:endParaRPr lang="en-US" sz="4400" dirty="0"/>
          </a:p>
        </p:txBody>
      </p:sp>
      <p:sp>
        <p:nvSpPr>
          <p:cNvPr id="3" name="Content Placeholder 2"/>
          <p:cNvSpPr>
            <a:spLocks noGrp="1"/>
          </p:cNvSpPr>
          <p:nvPr>
            <p:ph idx="1"/>
          </p:nvPr>
        </p:nvSpPr>
        <p:spPr>
          <a:xfrm>
            <a:off x="457200" y="1600200"/>
            <a:ext cx="8229600" cy="4953000"/>
          </a:xfrm>
        </p:spPr>
        <p:txBody>
          <a:bodyPr rtlCol="0">
            <a:normAutofit fontScale="92500" lnSpcReduction="10000"/>
          </a:bodyPr>
          <a:lstStyle/>
          <a:p>
            <a:pPr marL="0" indent="0" eaLnBrk="1" fontAlgn="auto" hangingPunct="1">
              <a:buFont typeface="Arial" pitchFamily="34" charset="0"/>
              <a:buNone/>
              <a:defRPr/>
            </a:pPr>
            <a:r>
              <a:rPr lang="en-US" u="sng" dirty="0">
                <a:latin typeface="Tahoma" pitchFamily="34" charset="0"/>
                <a:ea typeface="Tahoma" pitchFamily="34" charset="0"/>
                <a:cs typeface="Tahoma" pitchFamily="34" charset="0"/>
              </a:rPr>
              <a:t>Note</a:t>
            </a:r>
            <a:r>
              <a:rPr lang="en-US" dirty="0">
                <a:latin typeface="Tahoma" pitchFamily="34" charset="0"/>
                <a:ea typeface="Tahoma" pitchFamily="34" charset="0"/>
                <a:cs typeface="Tahoma" pitchFamily="34" charset="0"/>
              </a:rPr>
              <a:t>:  If the Investigator previously disclosed the financial interest to the Institution as part of her annual disclosure, additional income received from the same source during the year does not need to be disclosed until the next annual disclosure.  The annual disclosure should require the Investigator to include updated information regarding any previously disclosed SFI (e.g., the updated value of any previously disclosed SFI).  The Institution should consider the updated value of the SFI and determine whether any changes to an existing management plan, if applicable, are required as a result of this updated information.  </a:t>
            </a:r>
          </a:p>
          <a:p>
            <a:pPr marL="0" indent="0" eaLnBrk="1" fontAlgn="auto" hangingPunct="1">
              <a:buFont typeface="Arial" pitchFamily="34" charset="0"/>
              <a:buNone/>
              <a:defRPr/>
            </a:pPr>
            <a:endParaRPr lang="en-US" dirty="0"/>
          </a:p>
          <a:p>
            <a:pPr eaLnBrk="1" fontAlgn="auto" hangingPunct="1">
              <a:defRPr/>
            </a:pPr>
            <a:endParaRPr lang="en-US" dirty="0"/>
          </a:p>
        </p:txBody>
      </p:sp>
      <p:sp>
        <p:nvSpPr>
          <p:cNvPr id="1290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699E9B50-2AFE-405D-BDBB-7690A60921A2}" type="slidenum">
              <a:rPr lang="en-US" smtClean="0">
                <a:solidFill>
                  <a:srgbClr val="00359E"/>
                </a:solidFill>
              </a:rPr>
              <a:pPr eaLnBrk="1" hangingPunct="1">
                <a:defRPr/>
              </a:pPr>
              <a:t>46</a:t>
            </a:fld>
            <a:endParaRPr lang="en-US" smtClean="0">
              <a:solidFill>
                <a:srgbClr val="00359E"/>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noAutofit/>
          </a:bodyPr>
          <a:lstStyle/>
          <a:p>
            <a:pPr eaLnBrk="1" fontAlgn="auto" hangingPunct="1">
              <a:spcAft>
                <a:spcPts val="0"/>
              </a:spcAft>
              <a:defRPr/>
            </a:pPr>
            <a:r>
              <a:rPr lang="en-US" sz="4400" dirty="0">
                <a:latin typeface="Tahoma" pitchFamily="34" charset="0"/>
                <a:ea typeface="Tahoma" pitchFamily="34" charset="0"/>
                <a:cs typeface="Tahoma" pitchFamily="34" charset="0"/>
              </a:rPr>
              <a:t>Case</a:t>
            </a:r>
            <a:r>
              <a:rPr lang="en-US" sz="4400" dirty="0"/>
              <a:t> </a:t>
            </a:r>
            <a:r>
              <a:rPr lang="en-US" sz="4400" dirty="0">
                <a:latin typeface="Tahoma" pitchFamily="34" charset="0"/>
                <a:ea typeface="Tahoma" pitchFamily="34" charset="0"/>
                <a:cs typeface="Tahoma" pitchFamily="34" charset="0"/>
              </a:rPr>
              <a:t>Study </a:t>
            </a:r>
            <a:r>
              <a:rPr lang="en-US" sz="4400" dirty="0" smtClean="0">
                <a:latin typeface="Tahoma" pitchFamily="34" charset="0"/>
                <a:ea typeface="Tahoma" pitchFamily="34" charset="0"/>
                <a:cs typeface="Tahoma" pitchFamily="34" charset="0"/>
              </a:rPr>
              <a:t>4</a:t>
            </a:r>
            <a:r>
              <a:rPr lang="en-US" sz="4400" dirty="0">
                <a:latin typeface="Tahoma" pitchFamily="34" charset="0"/>
                <a:ea typeface="Tahoma" pitchFamily="34" charset="0"/>
                <a:cs typeface="Tahoma" pitchFamily="34" charset="0"/>
              </a:rPr>
              <a:t/>
            </a:r>
            <a:br>
              <a:rPr lang="en-US" sz="4400" dirty="0">
                <a:latin typeface="Tahoma" pitchFamily="34" charset="0"/>
                <a:ea typeface="Tahoma" pitchFamily="34" charset="0"/>
                <a:cs typeface="Tahoma" pitchFamily="34" charset="0"/>
              </a:rPr>
            </a:br>
            <a:r>
              <a:rPr lang="en-US" sz="4400" dirty="0" err="1" smtClean="0">
                <a:latin typeface="Tahoma" pitchFamily="34" charset="0"/>
                <a:ea typeface="Tahoma" pitchFamily="34" charset="0"/>
                <a:cs typeface="Tahoma" pitchFamily="34" charset="0"/>
              </a:rPr>
              <a:t>Subrecipient</a:t>
            </a:r>
            <a:r>
              <a:rPr lang="en-US" sz="4400" dirty="0" smtClean="0">
                <a:latin typeface="Tahoma" pitchFamily="34" charset="0"/>
                <a:ea typeface="Tahoma" pitchFamily="34" charset="0"/>
                <a:cs typeface="Tahoma" pitchFamily="34" charset="0"/>
              </a:rPr>
              <a:t> Requirements</a:t>
            </a:r>
            <a:endParaRPr lang="en-US" sz="4400" dirty="0"/>
          </a:p>
        </p:txBody>
      </p:sp>
      <p:sp>
        <p:nvSpPr>
          <p:cNvPr id="3" name="Content Placeholder 2"/>
          <p:cNvSpPr>
            <a:spLocks noGrp="1"/>
          </p:cNvSpPr>
          <p:nvPr>
            <p:ph idx="1"/>
          </p:nvPr>
        </p:nvSpPr>
        <p:spPr>
          <a:xfrm>
            <a:off x="457200" y="1600200"/>
            <a:ext cx="8229600" cy="5257800"/>
          </a:xfrm>
        </p:spPr>
        <p:txBody>
          <a:bodyPr rtlCol="0">
            <a:normAutofit fontScale="70000" lnSpcReduction="20000"/>
          </a:bodyPr>
          <a:lstStyle/>
          <a:p>
            <a:pPr marL="0" indent="0" eaLnBrk="1" fontAlgn="auto" hangingPunct="1">
              <a:lnSpc>
                <a:spcPct val="120000"/>
              </a:lnSpc>
              <a:buFont typeface="Arial" pitchFamily="34" charset="0"/>
              <a:buNone/>
              <a:defRPr/>
            </a:pPr>
            <a:r>
              <a:rPr lang="en-US" sz="3700" dirty="0" smtClean="0">
                <a:latin typeface="Tahoma" pitchFamily="34" charset="0"/>
                <a:ea typeface="Tahoma" pitchFamily="34" charset="0"/>
                <a:cs typeface="Tahoma" pitchFamily="34" charset="0"/>
              </a:rPr>
              <a:t>A University will </a:t>
            </a:r>
            <a:r>
              <a:rPr lang="en-US" sz="3700" dirty="0">
                <a:latin typeface="Tahoma" pitchFamily="34" charset="0"/>
                <a:ea typeface="Tahoma" pitchFamily="34" charset="0"/>
                <a:cs typeface="Tahoma" pitchFamily="34" charset="0"/>
              </a:rPr>
              <a:t>be participating as a </a:t>
            </a:r>
            <a:r>
              <a:rPr lang="en-US" sz="3700" dirty="0" err="1">
                <a:latin typeface="Tahoma" pitchFamily="34" charset="0"/>
                <a:ea typeface="Tahoma" pitchFamily="34" charset="0"/>
                <a:cs typeface="Tahoma" pitchFamily="34" charset="0"/>
              </a:rPr>
              <a:t>subrecipient</a:t>
            </a:r>
            <a:r>
              <a:rPr lang="en-US" sz="3700" dirty="0">
                <a:latin typeface="Tahoma" pitchFamily="34" charset="0"/>
                <a:ea typeface="Tahoma" pitchFamily="34" charset="0"/>
                <a:cs typeface="Tahoma" pitchFamily="34" charset="0"/>
              </a:rPr>
              <a:t> under an award to XYZ Hospital, the prime awardee.  </a:t>
            </a:r>
            <a:endParaRPr lang="en-US" sz="3700" dirty="0" smtClean="0">
              <a:latin typeface="Tahoma" pitchFamily="34" charset="0"/>
              <a:ea typeface="Tahoma" pitchFamily="34" charset="0"/>
              <a:cs typeface="Tahoma" pitchFamily="34" charset="0"/>
            </a:endParaRPr>
          </a:p>
          <a:p>
            <a:pPr marL="0" indent="0" eaLnBrk="1" fontAlgn="auto" hangingPunct="1">
              <a:lnSpc>
                <a:spcPct val="120000"/>
              </a:lnSpc>
              <a:buFont typeface="Arial" pitchFamily="34" charset="0"/>
              <a:buNone/>
              <a:defRPr/>
            </a:pPr>
            <a:endParaRPr lang="en-US" sz="2100" dirty="0" smtClean="0">
              <a:latin typeface="Tahoma" pitchFamily="34" charset="0"/>
              <a:ea typeface="Tahoma" pitchFamily="34" charset="0"/>
              <a:cs typeface="Tahoma" pitchFamily="34" charset="0"/>
            </a:endParaRPr>
          </a:p>
          <a:p>
            <a:pPr marL="0" indent="0" eaLnBrk="1" fontAlgn="auto" hangingPunct="1">
              <a:lnSpc>
                <a:spcPct val="120000"/>
              </a:lnSpc>
              <a:buFont typeface="Arial" pitchFamily="34" charset="0"/>
              <a:buNone/>
              <a:defRPr/>
            </a:pPr>
            <a:r>
              <a:rPr lang="en-US" sz="3700" dirty="0" smtClean="0">
                <a:latin typeface="Tahoma" pitchFamily="34" charset="0"/>
                <a:ea typeface="Tahoma" pitchFamily="34" charset="0"/>
                <a:cs typeface="Tahoma" pitchFamily="34" charset="0"/>
              </a:rPr>
              <a:t>The University’s FCOI policy applies to </a:t>
            </a:r>
            <a:r>
              <a:rPr lang="en-US" sz="3700" dirty="0" err="1" smtClean="0">
                <a:latin typeface="Tahoma" pitchFamily="34" charset="0"/>
                <a:ea typeface="Tahoma" pitchFamily="34" charset="0"/>
                <a:cs typeface="Tahoma" pitchFamily="34" charset="0"/>
              </a:rPr>
              <a:t>subrecipient</a:t>
            </a:r>
            <a:r>
              <a:rPr lang="en-US" sz="3700" dirty="0" smtClean="0">
                <a:latin typeface="Tahoma" pitchFamily="34" charset="0"/>
                <a:ea typeface="Tahoma" pitchFamily="34" charset="0"/>
                <a:cs typeface="Tahoma" pitchFamily="34" charset="0"/>
              </a:rPr>
              <a:t> investigators.  </a:t>
            </a:r>
          </a:p>
          <a:p>
            <a:pPr marL="0" indent="0" eaLnBrk="1" fontAlgn="auto" hangingPunct="1">
              <a:lnSpc>
                <a:spcPct val="120000"/>
              </a:lnSpc>
              <a:buFont typeface="Arial" pitchFamily="34" charset="0"/>
              <a:buNone/>
              <a:defRPr/>
            </a:pPr>
            <a:endParaRPr lang="en-US" sz="2100" dirty="0">
              <a:latin typeface="Tahoma" pitchFamily="34" charset="0"/>
              <a:ea typeface="Tahoma" pitchFamily="34" charset="0"/>
              <a:cs typeface="Tahoma" pitchFamily="34" charset="0"/>
            </a:endParaRPr>
          </a:p>
          <a:p>
            <a:pPr marL="0" indent="0" eaLnBrk="1" fontAlgn="auto" hangingPunct="1">
              <a:lnSpc>
                <a:spcPct val="120000"/>
              </a:lnSpc>
              <a:buFont typeface="Arial" pitchFamily="34" charset="0"/>
              <a:buNone/>
              <a:defRPr/>
            </a:pPr>
            <a:r>
              <a:rPr lang="en-US" sz="3700" dirty="0" smtClean="0">
                <a:latin typeface="Tahoma" pitchFamily="34" charset="0"/>
                <a:ea typeface="Tahoma" pitchFamily="34" charset="0"/>
                <a:cs typeface="Tahoma" pitchFamily="34" charset="0"/>
              </a:rPr>
              <a:t>A conflict is identified for Dr</a:t>
            </a:r>
            <a:r>
              <a:rPr lang="en-US" sz="3700" dirty="0">
                <a:latin typeface="Tahoma" pitchFamily="34" charset="0"/>
                <a:ea typeface="Tahoma" pitchFamily="34" charset="0"/>
                <a:cs typeface="Tahoma" pitchFamily="34" charset="0"/>
              </a:rPr>
              <a:t>. </a:t>
            </a:r>
            <a:r>
              <a:rPr lang="en-US" sz="3700" dirty="0" smtClean="0">
                <a:latin typeface="Tahoma" pitchFamily="34" charset="0"/>
                <a:ea typeface="Tahoma" pitchFamily="34" charset="0"/>
                <a:cs typeface="Tahoma" pitchFamily="34" charset="0"/>
              </a:rPr>
              <a:t>Compliance, a </a:t>
            </a:r>
            <a:r>
              <a:rPr lang="en-US" sz="3700" dirty="0" err="1">
                <a:latin typeface="Tahoma" pitchFamily="34" charset="0"/>
                <a:ea typeface="Tahoma" pitchFamily="34" charset="0"/>
                <a:cs typeface="Tahoma" pitchFamily="34" charset="0"/>
              </a:rPr>
              <a:t>subrecipient</a:t>
            </a:r>
            <a:r>
              <a:rPr lang="en-US" sz="3700" dirty="0">
                <a:latin typeface="Tahoma" pitchFamily="34" charset="0"/>
                <a:ea typeface="Tahoma" pitchFamily="34" charset="0"/>
                <a:cs typeface="Tahoma" pitchFamily="34" charset="0"/>
              </a:rPr>
              <a:t> </a:t>
            </a:r>
            <a:r>
              <a:rPr lang="en-US" sz="3700" dirty="0" smtClean="0">
                <a:latin typeface="Tahoma" pitchFamily="34" charset="0"/>
                <a:ea typeface="Tahoma" pitchFamily="34" charset="0"/>
                <a:cs typeface="Tahoma" pitchFamily="34" charset="0"/>
              </a:rPr>
              <a:t>Investigator.  </a:t>
            </a:r>
            <a:endParaRPr lang="en-US" sz="3700" dirty="0">
              <a:latin typeface="Tahoma" pitchFamily="34" charset="0"/>
              <a:ea typeface="Tahoma" pitchFamily="34" charset="0"/>
              <a:cs typeface="Tahoma" pitchFamily="34" charset="0"/>
            </a:endParaRPr>
          </a:p>
          <a:p>
            <a:pPr marL="400050" lvl="1" indent="0" eaLnBrk="1" fontAlgn="auto" hangingPunct="1">
              <a:lnSpc>
                <a:spcPct val="120000"/>
              </a:lnSpc>
              <a:spcAft>
                <a:spcPts val="0"/>
              </a:spcAft>
              <a:buFont typeface="Courier New" pitchFamily="49" charset="0"/>
              <a:buNone/>
              <a:defRPr/>
            </a:pPr>
            <a:r>
              <a:rPr lang="en-US" sz="2600" i="1" dirty="0" smtClean="0">
                <a:latin typeface="Tahoma" pitchFamily="34" charset="0"/>
                <a:ea typeface="Tahoma" pitchFamily="34" charset="0"/>
                <a:cs typeface="Tahoma" pitchFamily="34" charset="0"/>
              </a:rPr>
              <a:t>Who </a:t>
            </a:r>
            <a:r>
              <a:rPr lang="en-US" sz="2600" i="1" dirty="0">
                <a:latin typeface="Tahoma" pitchFamily="34" charset="0"/>
                <a:ea typeface="Tahoma" pitchFamily="34" charset="0"/>
                <a:cs typeface="Tahoma" pitchFamily="34" charset="0"/>
              </a:rPr>
              <a:t>is responsible for reporting the identified FCOI to the NIH</a:t>
            </a:r>
            <a:r>
              <a:rPr lang="en-US" sz="2600" i="1" dirty="0" smtClean="0">
                <a:latin typeface="Tahoma" pitchFamily="34" charset="0"/>
                <a:ea typeface="Tahoma" pitchFamily="34" charset="0"/>
                <a:cs typeface="Tahoma" pitchFamily="34" charset="0"/>
              </a:rPr>
              <a:t>?</a:t>
            </a:r>
          </a:p>
          <a:p>
            <a:pPr marL="400050" lvl="1" indent="0" eaLnBrk="1" fontAlgn="auto" hangingPunct="1">
              <a:lnSpc>
                <a:spcPct val="120000"/>
              </a:lnSpc>
              <a:spcAft>
                <a:spcPts val="0"/>
              </a:spcAft>
              <a:buFont typeface="Courier New" pitchFamily="49" charset="0"/>
              <a:buNone/>
              <a:defRPr/>
            </a:pPr>
            <a:endParaRPr lang="en-US" sz="2600" i="1" dirty="0" smtClean="0">
              <a:latin typeface="Tahoma" pitchFamily="34" charset="0"/>
              <a:ea typeface="Tahoma" pitchFamily="34" charset="0"/>
              <a:cs typeface="Tahoma" pitchFamily="34" charset="0"/>
            </a:endParaRPr>
          </a:p>
          <a:p>
            <a:pPr marL="400050" lvl="1" indent="0" eaLnBrk="1" fontAlgn="auto" hangingPunct="1">
              <a:lnSpc>
                <a:spcPct val="120000"/>
              </a:lnSpc>
              <a:spcAft>
                <a:spcPts val="0"/>
              </a:spcAft>
              <a:buFont typeface="Courier New" pitchFamily="49" charset="0"/>
              <a:buNone/>
              <a:defRPr/>
            </a:pPr>
            <a:r>
              <a:rPr lang="en-US" sz="2600" i="1" dirty="0" smtClean="0">
                <a:latin typeface="Tahoma" pitchFamily="34" charset="0"/>
                <a:ea typeface="Tahoma" pitchFamily="34" charset="0"/>
                <a:cs typeface="Tahoma" pitchFamily="34" charset="0"/>
              </a:rPr>
              <a:t>Which Institution </a:t>
            </a:r>
            <a:r>
              <a:rPr lang="en-US" sz="2600" i="1" dirty="0">
                <a:latin typeface="Tahoma" pitchFamily="34" charset="0"/>
                <a:ea typeface="Tahoma" pitchFamily="34" charset="0"/>
                <a:cs typeface="Tahoma" pitchFamily="34" charset="0"/>
              </a:rPr>
              <a:t>(i.e., </a:t>
            </a:r>
            <a:r>
              <a:rPr lang="en-US" sz="2600" i="1" dirty="0" smtClean="0">
                <a:latin typeface="Tahoma" pitchFamily="34" charset="0"/>
                <a:ea typeface="Tahoma" pitchFamily="34" charset="0"/>
                <a:cs typeface="Tahoma" pitchFamily="34" charset="0"/>
              </a:rPr>
              <a:t>prime or </a:t>
            </a:r>
            <a:r>
              <a:rPr lang="en-US" sz="2600" i="1" dirty="0" err="1" smtClean="0">
                <a:latin typeface="Tahoma" pitchFamily="34" charset="0"/>
                <a:ea typeface="Tahoma" pitchFamily="34" charset="0"/>
                <a:cs typeface="Tahoma" pitchFamily="34" charset="0"/>
              </a:rPr>
              <a:t>subrecipient</a:t>
            </a:r>
            <a:r>
              <a:rPr lang="en-US" sz="2600" i="1" dirty="0">
                <a:latin typeface="Tahoma" pitchFamily="34" charset="0"/>
                <a:ea typeface="Tahoma" pitchFamily="34" charset="0"/>
                <a:cs typeface="Tahoma" pitchFamily="34" charset="0"/>
              </a:rPr>
              <a:t>) is responsible for making the FCOI information publicly available?</a:t>
            </a:r>
          </a:p>
          <a:p>
            <a:pPr marL="400050" lvl="1" indent="0" eaLnBrk="1" fontAlgn="auto" hangingPunct="1">
              <a:spcAft>
                <a:spcPts val="0"/>
              </a:spcAft>
              <a:buFont typeface="Courier New" pitchFamily="49" charset="0"/>
              <a:buNone/>
              <a:defRPr/>
            </a:pPr>
            <a:endParaRPr lang="en-US" sz="2600" i="1" dirty="0">
              <a:latin typeface="Tahoma" pitchFamily="34" charset="0"/>
              <a:ea typeface="Tahoma" pitchFamily="34" charset="0"/>
              <a:cs typeface="Tahoma" pitchFamily="34" charset="0"/>
            </a:endParaRPr>
          </a:p>
          <a:p>
            <a:pPr marL="0" indent="0" eaLnBrk="1" fontAlgn="auto" hangingPunct="1">
              <a:buFont typeface="Arial" pitchFamily="34" charset="0"/>
              <a:buNone/>
              <a:defRPr/>
            </a:pPr>
            <a:endParaRPr lang="en-US" dirty="0"/>
          </a:p>
        </p:txBody>
      </p:sp>
      <p:sp>
        <p:nvSpPr>
          <p:cNvPr id="13005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CD278CD2-E33C-4C38-9B13-7232939E6DA3}" type="slidenum">
              <a:rPr lang="en-US" smtClean="0">
                <a:solidFill>
                  <a:srgbClr val="00359E"/>
                </a:solidFill>
              </a:rPr>
              <a:pPr eaLnBrk="1" hangingPunct="1">
                <a:defRPr/>
              </a:pPr>
              <a:t>47</a:t>
            </a:fld>
            <a:endParaRPr lang="en-US" smtClean="0">
              <a:solidFill>
                <a:srgbClr val="00359E"/>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lstStyle/>
          <a:p>
            <a:pPr eaLnBrk="1" fontAlgn="auto" hangingPunct="1">
              <a:spcAft>
                <a:spcPts val="0"/>
              </a:spcAft>
              <a:defRPr/>
            </a:pPr>
            <a:r>
              <a:rPr lang="en-US" sz="4400" dirty="0">
                <a:latin typeface="Tahoma" pitchFamily="34" charset="0"/>
                <a:ea typeface="Tahoma" pitchFamily="34" charset="0"/>
                <a:cs typeface="Tahoma" pitchFamily="34" charset="0"/>
              </a:rPr>
              <a:t>Case</a:t>
            </a:r>
            <a:r>
              <a:rPr lang="en-US" sz="4400" dirty="0"/>
              <a:t> </a:t>
            </a:r>
            <a:r>
              <a:rPr lang="en-US" sz="4400" dirty="0">
                <a:latin typeface="Tahoma" pitchFamily="34" charset="0"/>
                <a:ea typeface="Tahoma" pitchFamily="34" charset="0"/>
                <a:cs typeface="Tahoma" pitchFamily="34" charset="0"/>
              </a:rPr>
              <a:t>Study </a:t>
            </a:r>
            <a:r>
              <a:rPr lang="en-US" sz="4400" dirty="0" smtClean="0">
                <a:latin typeface="Tahoma" pitchFamily="34" charset="0"/>
                <a:ea typeface="Tahoma" pitchFamily="34" charset="0"/>
                <a:cs typeface="Tahoma" pitchFamily="34" charset="0"/>
              </a:rPr>
              <a:t>4 – Answer Q. #1</a:t>
            </a:r>
            <a:endParaRPr lang="en-US" sz="4400" dirty="0"/>
          </a:p>
        </p:txBody>
      </p:sp>
      <p:sp>
        <p:nvSpPr>
          <p:cNvPr id="3" name="Content Placeholder 2"/>
          <p:cNvSpPr>
            <a:spLocks noGrp="1"/>
          </p:cNvSpPr>
          <p:nvPr>
            <p:ph idx="1"/>
          </p:nvPr>
        </p:nvSpPr>
        <p:spPr/>
        <p:txBody>
          <a:bodyPr rtlCol="0">
            <a:normAutofit/>
          </a:bodyPr>
          <a:lstStyle/>
          <a:p>
            <a:pPr marL="0" indent="0" eaLnBrk="1" fontAlgn="auto" hangingPunct="1">
              <a:buFont typeface="Arial" pitchFamily="34" charset="0"/>
              <a:buNone/>
              <a:defRPr/>
            </a:pPr>
            <a:endParaRPr lang="en-US" dirty="0" smtClean="0"/>
          </a:p>
          <a:p>
            <a:pPr marL="0" indent="0" eaLnBrk="1" fontAlgn="auto" hangingPunct="1">
              <a:buFont typeface="Arial" pitchFamily="34" charset="0"/>
              <a:buNone/>
              <a:defRPr/>
            </a:pPr>
            <a:endParaRPr lang="en-US" dirty="0"/>
          </a:p>
          <a:p>
            <a:pPr marL="400050" lvl="1" indent="0" eaLnBrk="1" fontAlgn="auto" hangingPunct="1">
              <a:spcAft>
                <a:spcPts val="0"/>
              </a:spcAft>
              <a:buFont typeface="Courier New" pitchFamily="49" charset="0"/>
              <a:buNone/>
              <a:defRPr/>
            </a:pPr>
            <a:r>
              <a:rPr lang="en-US" sz="3200" dirty="0" smtClean="0">
                <a:solidFill>
                  <a:schemeClr val="accent1"/>
                </a:solidFill>
                <a:latin typeface="Tahoma" pitchFamily="34" charset="0"/>
                <a:ea typeface="Tahoma" pitchFamily="34" charset="0"/>
                <a:cs typeface="Tahoma" pitchFamily="34" charset="0"/>
              </a:rPr>
              <a:t>The </a:t>
            </a:r>
            <a:r>
              <a:rPr lang="en-US" sz="3200" dirty="0">
                <a:solidFill>
                  <a:schemeClr val="accent1"/>
                </a:solidFill>
                <a:latin typeface="Tahoma" pitchFamily="34" charset="0"/>
                <a:ea typeface="Tahoma" pitchFamily="34" charset="0"/>
                <a:cs typeface="Tahoma" pitchFamily="34" charset="0"/>
              </a:rPr>
              <a:t>prime Institution is always required to report identified FCOIs to the NIH through the eRA Commons FCOI Module.</a:t>
            </a:r>
          </a:p>
          <a:p>
            <a:pPr marL="0" indent="0" eaLnBrk="1" fontAlgn="auto" hangingPunct="1">
              <a:buNone/>
              <a:defRPr/>
            </a:pPr>
            <a:endParaRPr lang="en-US" dirty="0" smtClean="0"/>
          </a:p>
        </p:txBody>
      </p:sp>
      <p:sp>
        <p:nvSpPr>
          <p:cNvPr id="131076"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2FD55242-8234-4E87-847F-7E0957F0C0EE}" type="slidenum">
              <a:rPr lang="en-US" smtClean="0">
                <a:solidFill>
                  <a:srgbClr val="00359E"/>
                </a:solidFill>
              </a:rPr>
              <a:pPr eaLnBrk="1" hangingPunct="1">
                <a:defRPr/>
              </a:pPr>
              <a:t>48</a:t>
            </a:fld>
            <a:endParaRPr lang="en-US" smtClean="0">
              <a:solidFill>
                <a:srgbClr val="00359E"/>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lstStyle/>
          <a:p>
            <a:pPr eaLnBrk="1" fontAlgn="auto" hangingPunct="1">
              <a:spcAft>
                <a:spcPts val="0"/>
              </a:spcAft>
              <a:defRPr/>
            </a:pPr>
            <a:r>
              <a:rPr lang="en-US" sz="4400" dirty="0">
                <a:latin typeface="Tahoma" pitchFamily="34" charset="0"/>
                <a:ea typeface="Tahoma" pitchFamily="34" charset="0"/>
                <a:cs typeface="Tahoma" pitchFamily="34" charset="0"/>
              </a:rPr>
              <a:t>Case</a:t>
            </a:r>
            <a:r>
              <a:rPr lang="en-US" sz="4400" dirty="0"/>
              <a:t> </a:t>
            </a:r>
            <a:r>
              <a:rPr lang="en-US" sz="4400" dirty="0">
                <a:latin typeface="Tahoma" pitchFamily="34" charset="0"/>
                <a:ea typeface="Tahoma" pitchFamily="34" charset="0"/>
                <a:cs typeface="Tahoma" pitchFamily="34" charset="0"/>
              </a:rPr>
              <a:t>Study </a:t>
            </a:r>
            <a:r>
              <a:rPr lang="en-US" sz="4400" dirty="0" smtClean="0">
                <a:latin typeface="Tahoma" pitchFamily="34" charset="0"/>
                <a:ea typeface="Tahoma" pitchFamily="34" charset="0"/>
                <a:cs typeface="Tahoma" pitchFamily="34" charset="0"/>
              </a:rPr>
              <a:t>4 – Answer Q. #2</a:t>
            </a:r>
            <a:endParaRPr lang="en-US" sz="4400" dirty="0"/>
          </a:p>
        </p:txBody>
      </p:sp>
      <p:sp>
        <p:nvSpPr>
          <p:cNvPr id="3" name="Content Placeholder 2"/>
          <p:cNvSpPr>
            <a:spLocks noGrp="1"/>
          </p:cNvSpPr>
          <p:nvPr>
            <p:ph idx="1"/>
          </p:nvPr>
        </p:nvSpPr>
        <p:spPr/>
        <p:txBody>
          <a:bodyPr rtlCol="0">
            <a:normAutofit fontScale="92500" lnSpcReduction="20000"/>
          </a:bodyPr>
          <a:lstStyle/>
          <a:p>
            <a:pPr marL="0" indent="0" eaLnBrk="1" fontAlgn="auto" hangingPunct="1">
              <a:buFont typeface="Arial" pitchFamily="34" charset="0"/>
              <a:buNone/>
              <a:defRPr/>
            </a:pPr>
            <a:endParaRPr lang="en-US" dirty="0" smtClean="0"/>
          </a:p>
          <a:p>
            <a:pPr marL="400050" lvl="1" indent="0" eaLnBrk="1" fontAlgn="auto" hangingPunct="1">
              <a:spcAft>
                <a:spcPts val="0"/>
              </a:spcAft>
              <a:buFont typeface="Courier New" pitchFamily="49" charset="0"/>
              <a:buNone/>
              <a:defRPr/>
            </a:pPr>
            <a:r>
              <a:rPr lang="en-US" sz="2800" dirty="0" smtClean="0">
                <a:solidFill>
                  <a:schemeClr val="accent1"/>
                </a:solidFill>
                <a:latin typeface="Tahoma" pitchFamily="34" charset="0"/>
                <a:ea typeface="Tahoma" pitchFamily="34" charset="0"/>
                <a:cs typeface="Tahoma" pitchFamily="34" charset="0"/>
              </a:rPr>
              <a:t>In </a:t>
            </a:r>
            <a:r>
              <a:rPr lang="en-US" sz="2800" dirty="0">
                <a:solidFill>
                  <a:schemeClr val="accent1"/>
                </a:solidFill>
                <a:latin typeface="Tahoma" pitchFamily="34" charset="0"/>
                <a:ea typeface="Tahoma" pitchFamily="34" charset="0"/>
                <a:cs typeface="Tahoma" pitchFamily="34" charset="0"/>
              </a:rPr>
              <a:t>all </a:t>
            </a:r>
            <a:r>
              <a:rPr lang="en-US" sz="2800" dirty="0" smtClean="0">
                <a:solidFill>
                  <a:schemeClr val="accent1"/>
                </a:solidFill>
                <a:latin typeface="Tahoma" pitchFamily="34" charset="0"/>
                <a:ea typeface="Tahoma" pitchFamily="34" charset="0"/>
                <a:cs typeface="Tahoma" pitchFamily="34" charset="0"/>
              </a:rPr>
              <a:t>cases </a:t>
            </a:r>
            <a:r>
              <a:rPr lang="en-US" sz="2800" dirty="0">
                <a:solidFill>
                  <a:schemeClr val="accent1"/>
                </a:solidFill>
                <a:latin typeface="Tahoma" pitchFamily="34" charset="0"/>
                <a:ea typeface="Tahoma" pitchFamily="34" charset="0"/>
                <a:cs typeface="Tahoma" pitchFamily="34" charset="0"/>
              </a:rPr>
              <a:t>the prime Institute is responsible for making FCOI information publicly accessible.  However, when the </a:t>
            </a:r>
            <a:r>
              <a:rPr lang="en-US" sz="2800" dirty="0" err="1">
                <a:solidFill>
                  <a:schemeClr val="accent1"/>
                </a:solidFill>
                <a:latin typeface="Tahoma" pitchFamily="34" charset="0"/>
                <a:ea typeface="Tahoma" pitchFamily="34" charset="0"/>
                <a:cs typeface="Tahoma" pitchFamily="34" charset="0"/>
              </a:rPr>
              <a:t>subrecipient</a:t>
            </a:r>
            <a:r>
              <a:rPr lang="en-US" sz="2800" dirty="0">
                <a:solidFill>
                  <a:schemeClr val="accent1"/>
                </a:solidFill>
                <a:latin typeface="Tahoma" pitchFamily="34" charset="0"/>
                <a:ea typeface="Tahoma" pitchFamily="34" charset="0"/>
                <a:cs typeface="Tahoma" pitchFamily="34" charset="0"/>
              </a:rPr>
              <a:t> Investigator is required to comply with the </a:t>
            </a:r>
            <a:r>
              <a:rPr lang="en-US" sz="2800" dirty="0" err="1">
                <a:solidFill>
                  <a:schemeClr val="accent1"/>
                </a:solidFill>
                <a:latin typeface="Tahoma" pitchFamily="34" charset="0"/>
                <a:ea typeface="Tahoma" pitchFamily="34" charset="0"/>
                <a:cs typeface="Tahoma" pitchFamily="34" charset="0"/>
              </a:rPr>
              <a:t>subrecipient’s</a:t>
            </a:r>
            <a:r>
              <a:rPr lang="en-US" sz="2800" dirty="0">
                <a:solidFill>
                  <a:schemeClr val="accent1"/>
                </a:solidFill>
                <a:latin typeface="Tahoma" pitchFamily="34" charset="0"/>
                <a:ea typeface="Tahoma" pitchFamily="34" charset="0"/>
                <a:cs typeface="Tahoma" pitchFamily="34" charset="0"/>
              </a:rPr>
              <a:t> FCOI </a:t>
            </a:r>
            <a:r>
              <a:rPr lang="en-US" sz="2800" dirty="0" smtClean="0">
                <a:solidFill>
                  <a:schemeClr val="accent1"/>
                </a:solidFill>
                <a:latin typeface="Tahoma" pitchFamily="34" charset="0"/>
                <a:ea typeface="Tahoma" pitchFamily="34" charset="0"/>
                <a:cs typeface="Tahoma" pitchFamily="34" charset="0"/>
              </a:rPr>
              <a:t>policy, </a:t>
            </a:r>
            <a:r>
              <a:rPr lang="en-US" sz="2800" dirty="0">
                <a:solidFill>
                  <a:schemeClr val="accent1"/>
                </a:solidFill>
                <a:latin typeface="Tahoma" pitchFamily="34" charset="0"/>
                <a:ea typeface="Tahoma" pitchFamily="34" charset="0"/>
                <a:cs typeface="Tahoma" pitchFamily="34" charset="0"/>
              </a:rPr>
              <a:t>the </a:t>
            </a:r>
            <a:r>
              <a:rPr lang="en-US" sz="2800" dirty="0" err="1">
                <a:solidFill>
                  <a:schemeClr val="accent1"/>
                </a:solidFill>
                <a:latin typeface="Tahoma" pitchFamily="34" charset="0"/>
                <a:ea typeface="Tahoma" pitchFamily="34" charset="0"/>
                <a:cs typeface="Tahoma" pitchFamily="34" charset="0"/>
              </a:rPr>
              <a:t>subrecipient</a:t>
            </a:r>
            <a:r>
              <a:rPr lang="en-US" sz="2800" dirty="0">
                <a:solidFill>
                  <a:schemeClr val="accent1"/>
                </a:solidFill>
                <a:latin typeface="Tahoma" pitchFamily="34" charset="0"/>
                <a:ea typeface="Tahoma" pitchFamily="34" charset="0"/>
                <a:cs typeface="Tahoma" pitchFamily="34" charset="0"/>
              </a:rPr>
              <a:t> Institution will also make such information publicly accessible.  </a:t>
            </a:r>
            <a:endParaRPr lang="en-US" sz="2800" dirty="0" smtClean="0">
              <a:solidFill>
                <a:schemeClr val="accent1"/>
              </a:solidFill>
              <a:latin typeface="Tahoma" pitchFamily="34" charset="0"/>
              <a:ea typeface="Tahoma" pitchFamily="34" charset="0"/>
              <a:cs typeface="Tahoma" pitchFamily="34" charset="0"/>
            </a:endParaRPr>
          </a:p>
          <a:p>
            <a:pPr marL="400050" lvl="1" indent="0" eaLnBrk="1" fontAlgn="auto" hangingPunct="1">
              <a:spcAft>
                <a:spcPts val="0"/>
              </a:spcAft>
              <a:buFont typeface="Courier New" pitchFamily="49" charset="0"/>
              <a:buNone/>
              <a:defRPr/>
            </a:pPr>
            <a:endParaRPr lang="en-US" sz="2800" dirty="0">
              <a:solidFill>
                <a:schemeClr val="accent1"/>
              </a:solidFill>
              <a:latin typeface="Tahoma" pitchFamily="34" charset="0"/>
              <a:ea typeface="Tahoma" pitchFamily="34" charset="0"/>
              <a:cs typeface="Tahoma" pitchFamily="34" charset="0"/>
            </a:endParaRPr>
          </a:p>
          <a:p>
            <a:pPr marL="400050" lvl="1" indent="0" eaLnBrk="1" fontAlgn="auto" hangingPunct="1">
              <a:spcAft>
                <a:spcPts val="0"/>
              </a:spcAft>
              <a:buFont typeface="Courier New" pitchFamily="49" charset="0"/>
              <a:buNone/>
              <a:defRPr/>
            </a:pPr>
            <a:r>
              <a:rPr lang="en-US" sz="2800" dirty="0" smtClean="0">
                <a:solidFill>
                  <a:schemeClr val="accent1"/>
                </a:solidFill>
                <a:latin typeface="Tahoma" pitchFamily="34" charset="0"/>
                <a:ea typeface="Tahoma" pitchFamily="34" charset="0"/>
                <a:cs typeface="Tahoma" pitchFamily="34" charset="0"/>
              </a:rPr>
              <a:t>The </a:t>
            </a:r>
            <a:r>
              <a:rPr lang="en-US" sz="2800" dirty="0">
                <a:solidFill>
                  <a:schemeClr val="accent1"/>
                </a:solidFill>
                <a:latin typeface="Tahoma" pitchFamily="34" charset="0"/>
                <a:ea typeface="Tahoma" pitchFamily="34" charset="0"/>
                <a:cs typeface="Tahoma" pitchFamily="34" charset="0"/>
              </a:rPr>
              <a:t>prime Institution may consider including this </a:t>
            </a:r>
            <a:r>
              <a:rPr lang="en-US" sz="2800" dirty="0" smtClean="0">
                <a:solidFill>
                  <a:schemeClr val="accent1"/>
                </a:solidFill>
                <a:latin typeface="Tahoma" pitchFamily="34" charset="0"/>
                <a:ea typeface="Tahoma" pitchFamily="34" charset="0"/>
                <a:cs typeface="Tahoma" pitchFamily="34" charset="0"/>
              </a:rPr>
              <a:t>public accessibility requirement </a:t>
            </a:r>
            <a:r>
              <a:rPr lang="en-US" sz="2800" dirty="0">
                <a:solidFill>
                  <a:schemeClr val="accent1"/>
                </a:solidFill>
                <a:latin typeface="Tahoma" pitchFamily="34" charset="0"/>
                <a:ea typeface="Tahoma" pitchFamily="34" charset="0"/>
                <a:cs typeface="Tahoma" pitchFamily="34" charset="0"/>
              </a:rPr>
              <a:t>in the </a:t>
            </a:r>
            <a:r>
              <a:rPr lang="en-US" sz="2800" dirty="0" err="1">
                <a:solidFill>
                  <a:schemeClr val="accent1"/>
                </a:solidFill>
                <a:latin typeface="Tahoma" pitchFamily="34" charset="0"/>
                <a:ea typeface="Tahoma" pitchFamily="34" charset="0"/>
                <a:cs typeface="Tahoma" pitchFamily="34" charset="0"/>
              </a:rPr>
              <a:t>subaward</a:t>
            </a:r>
            <a:r>
              <a:rPr lang="en-US" sz="2800" dirty="0">
                <a:solidFill>
                  <a:schemeClr val="accent1"/>
                </a:solidFill>
                <a:latin typeface="Tahoma" pitchFamily="34" charset="0"/>
                <a:ea typeface="Tahoma" pitchFamily="34" charset="0"/>
                <a:cs typeface="Tahoma" pitchFamily="34" charset="0"/>
              </a:rPr>
              <a:t> agreement.  </a:t>
            </a:r>
          </a:p>
          <a:p>
            <a:pPr eaLnBrk="1" fontAlgn="auto" hangingPunct="1">
              <a:defRPr/>
            </a:pPr>
            <a:endParaRPr lang="en-US" dirty="0"/>
          </a:p>
        </p:txBody>
      </p:sp>
      <p:sp>
        <p:nvSpPr>
          <p:cNvPr id="1321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441BDB0E-2D82-406B-99A5-366796446C44}" type="slidenum">
              <a:rPr lang="en-US" smtClean="0">
                <a:solidFill>
                  <a:srgbClr val="00359E"/>
                </a:solidFill>
              </a:rPr>
              <a:pPr eaLnBrk="1" hangingPunct="1">
                <a:defRPr/>
              </a:pPr>
              <a:t>49</a:t>
            </a:fld>
            <a:endParaRPr lang="en-US" smtClean="0">
              <a:solidFill>
                <a:srgbClr val="00359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457200" y="228600"/>
            <a:ext cx="8229600" cy="1066800"/>
          </a:xfrm>
        </p:spPr>
        <p:txBody>
          <a:bodyPr>
            <a:normAutofit/>
          </a:bodyPr>
          <a:lstStyle/>
          <a:p>
            <a:pPr eaLnBrk="1" fontAlgn="auto" hangingPunct="1">
              <a:spcAft>
                <a:spcPts val="0"/>
              </a:spcAft>
              <a:defRPr/>
            </a:pPr>
            <a:r>
              <a:rPr lang="en-US" sz="4400" dirty="0" smtClean="0">
                <a:latin typeface="Tahoma" pitchFamily="34" charset="0"/>
                <a:cs typeface="Tahoma" pitchFamily="34" charset="0"/>
              </a:rPr>
              <a:t>Who is Covered?</a:t>
            </a:r>
          </a:p>
        </p:txBody>
      </p:sp>
      <p:sp>
        <p:nvSpPr>
          <p:cNvPr id="568323" name="Rectangle 3"/>
          <p:cNvSpPr>
            <a:spLocks noGrp="1" noChangeArrowheads="1"/>
          </p:cNvSpPr>
          <p:nvPr>
            <p:ph idx="1"/>
          </p:nvPr>
        </p:nvSpPr>
        <p:spPr>
          <a:xfrm>
            <a:off x="457200" y="1600200"/>
            <a:ext cx="8229600" cy="4495800"/>
          </a:xfrm>
        </p:spPr>
        <p:txBody>
          <a:bodyPr rtlCol="0">
            <a:noAutofit/>
          </a:bodyPr>
          <a:lstStyle/>
          <a:p>
            <a:pPr eaLnBrk="1" fontAlgn="auto" hangingPunct="1">
              <a:buClrTx/>
              <a:defRPr/>
            </a:pPr>
            <a:r>
              <a:rPr lang="en-US" sz="2400" dirty="0" smtClean="0">
                <a:latin typeface="Tahoma" pitchFamily="34" charset="0"/>
                <a:cs typeface="Tahoma" pitchFamily="34" charset="0"/>
              </a:rPr>
              <a:t>Each Institution that applies for or receives PHS/NIH grants or cooperative agreements for research</a:t>
            </a:r>
          </a:p>
          <a:p>
            <a:pPr lvl="1" eaLnBrk="1" fontAlgn="auto" hangingPunct="1">
              <a:lnSpc>
                <a:spcPct val="90000"/>
              </a:lnSpc>
              <a:spcAft>
                <a:spcPts val="0"/>
              </a:spcAft>
              <a:buClrTx/>
              <a:buSzPct val="100000"/>
              <a:defRPr/>
            </a:pPr>
            <a:r>
              <a:rPr lang="en-US" sz="2000" dirty="0" smtClean="0">
                <a:solidFill>
                  <a:schemeClr val="accent2"/>
                </a:solidFill>
                <a:latin typeface="Tahoma" pitchFamily="34" charset="0"/>
                <a:cs typeface="Tahoma" pitchFamily="34" charset="0"/>
              </a:rPr>
              <a:t>Domestic, foreign, public, private (not Federal)</a:t>
            </a:r>
          </a:p>
          <a:p>
            <a:pPr lvl="1" eaLnBrk="1" fontAlgn="auto" hangingPunct="1">
              <a:lnSpc>
                <a:spcPct val="90000"/>
              </a:lnSpc>
              <a:spcAft>
                <a:spcPts val="0"/>
              </a:spcAft>
              <a:buClrTx/>
              <a:buSzPct val="100000"/>
              <a:buFont typeface="Arial" pitchFamily="34" charset="0"/>
              <a:buChar char="•"/>
              <a:defRPr/>
            </a:pPr>
            <a:endParaRPr lang="en-US" sz="1000" dirty="0" smtClean="0">
              <a:solidFill>
                <a:schemeClr val="tx1"/>
              </a:solidFill>
              <a:latin typeface="Tahoma" pitchFamily="34" charset="0"/>
              <a:cs typeface="Tahoma" pitchFamily="34" charset="0"/>
            </a:endParaRPr>
          </a:p>
          <a:p>
            <a:pPr eaLnBrk="1" fontAlgn="auto" hangingPunct="1">
              <a:buClrTx/>
              <a:defRPr/>
            </a:pPr>
            <a:r>
              <a:rPr lang="en-US" sz="2400" dirty="0" smtClean="0">
                <a:latin typeface="Tahoma" pitchFamily="34" charset="0"/>
                <a:cs typeface="Tahoma" pitchFamily="34" charset="0"/>
              </a:rPr>
              <a:t>Any Investigator, as defined by the regulation, planning to participate in or participating in the research</a:t>
            </a:r>
          </a:p>
          <a:p>
            <a:pPr eaLnBrk="1" fontAlgn="auto" hangingPunct="1">
              <a:buClrTx/>
              <a:defRPr/>
            </a:pPr>
            <a:endParaRPr lang="en-US" sz="1000" dirty="0" smtClean="0">
              <a:solidFill>
                <a:schemeClr val="tx1"/>
              </a:solidFill>
              <a:latin typeface="Tahoma" pitchFamily="34" charset="0"/>
              <a:cs typeface="Tahoma" pitchFamily="34" charset="0"/>
            </a:endParaRPr>
          </a:p>
          <a:p>
            <a:pPr eaLnBrk="1" fontAlgn="auto" hangingPunct="1">
              <a:buClrTx/>
              <a:defRPr/>
            </a:pPr>
            <a:r>
              <a:rPr lang="en-US" sz="2400" dirty="0" smtClean="0">
                <a:latin typeface="Tahoma" pitchFamily="34" charset="0"/>
                <a:cs typeface="Tahoma" pitchFamily="34" charset="0"/>
              </a:rPr>
              <a:t>When an individual, rather than an Institution, is applying for or receives PHS/NIH research funding</a:t>
            </a:r>
          </a:p>
          <a:p>
            <a:pPr eaLnBrk="1" fontAlgn="auto" hangingPunct="1">
              <a:buClrTx/>
              <a:defRPr/>
            </a:pPr>
            <a:endParaRPr lang="en-US" sz="1000" dirty="0" smtClean="0">
              <a:latin typeface="Tahoma" pitchFamily="34" charset="0"/>
              <a:cs typeface="Tahoma" pitchFamily="34" charset="0"/>
            </a:endParaRPr>
          </a:p>
          <a:p>
            <a:pPr eaLnBrk="1" fontAlgn="auto" hangingPunct="1">
              <a:buClrTx/>
              <a:defRPr/>
            </a:pPr>
            <a:r>
              <a:rPr lang="en-US" sz="2400" dirty="0" smtClean="0">
                <a:latin typeface="Tahoma" pitchFamily="34" charset="0"/>
                <a:cs typeface="Tahoma" pitchFamily="34" charset="0"/>
              </a:rPr>
              <a:t>SBIR/STTR Phase II applicants/awardees </a:t>
            </a:r>
          </a:p>
          <a:p>
            <a:pPr lvl="1" algn="ctr" eaLnBrk="1" fontAlgn="auto" hangingPunct="1">
              <a:lnSpc>
                <a:spcPct val="90000"/>
              </a:lnSpc>
              <a:spcAft>
                <a:spcPts val="0"/>
              </a:spcAft>
              <a:buClrTx/>
              <a:buSzPct val="100000"/>
              <a:buFont typeface="Courier New" pitchFamily="49" charset="0"/>
              <a:buNone/>
              <a:defRPr/>
            </a:pPr>
            <a:r>
              <a:rPr lang="en-US" sz="2000" dirty="0" smtClean="0">
                <a:solidFill>
                  <a:schemeClr val="accent4"/>
                </a:solidFill>
                <a:latin typeface="Tahoma" pitchFamily="34" charset="0"/>
                <a:cs typeface="Tahoma" pitchFamily="34" charset="0"/>
              </a:rPr>
              <a:t>(Phase I SBIR/STTRs are exempt) </a:t>
            </a:r>
          </a:p>
          <a:p>
            <a:pPr eaLnBrk="1" fontAlgn="auto" hangingPunct="1">
              <a:buClr>
                <a:schemeClr val="tx1"/>
              </a:buClr>
              <a:buSzPct val="80000"/>
              <a:defRPr/>
            </a:pPr>
            <a:endParaRPr lang="en-US" dirty="0" smtClean="0">
              <a:solidFill>
                <a:schemeClr val="tx1"/>
              </a:solidFill>
              <a:latin typeface="Tahoma" pitchFamily="34" charset="0"/>
              <a:cs typeface="Tahoma" pitchFamily="34" charset="0"/>
            </a:endParaRPr>
          </a:p>
        </p:txBody>
      </p:sp>
      <p:sp>
        <p:nvSpPr>
          <p:cNvPr id="7066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935CB75-C454-4957-AE8A-268255B91D2F}" type="slidenum">
              <a:rPr lang="en-US" smtClean="0">
                <a:solidFill>
                  <a:schemeClr val="tx2"/>
                </a:solidFill>
              </a:rPr>
              <a:pPr eaLnBrk="1" hangingPunct="1">
                <a:defRPr/>
              </a:pPr>
              <a:t>5</a:t>
            </a:fld>
            <a:endParaRPr lang="en-US" smtClean="0">
              <a:solidFill>
                <a:schemeClr val="tx2"/>
              </a:solidFill>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normAutofit fontScale="90000"/>
          </a:bodyPr>
          <a:lstStyle/>
          <a:p>
            <a:pPr eaLnBrk="1" fontAlgn="auto" hangingPunct="1">
              <a:spcAft>
                <a:spcPts val="0"/>
              </a:spcAft>
              <a:defRPr/>
            </a:pPr>
            <a:r>
              <a:rPr lang="en-US" sz="4400" dirty="0">
                <a:latin typeface="Tahoma" pitchFamily="34" charset="0"/>
                <a:ea typeface="Tahoma" pitchFamily="34" charset="0"/>
                <a:cs typeface="Tahoma" pitchFamily="34" charset="0"/>
              </a:rPr>
              <a:t>Case</a:t>
            </a:r>
            <a:r>
              <a:rPr lang="en-US" sz="4400" dirty="0"/>
              <a:t> </a:t>
            </a:r>
            <a:r>
              <a:rPr lang="en-US" sz="4400" dirty="0">
                <a:latin typeface="Tahoma" pitchFamily="34" charset="0"/>
                <a:ea typeface="Tahoma" pitchFamily="34" charset="0"/>
                <a:cs typeface="Tahoma" pitchFamily="34" charset="0"/>
              </a:rPr>
              <a:t>Study </a:t>
            </a:r>
            <a:r>
              <a:rPr lang="en-US" sz="4400" dirty="0" smtClean="0">
                <a:latin typeface="Tahoma" pitchFamily="34" charset="0"/>
                <a:ea typeface="Tahoma" pitchFamily="34" charset="0"/>
                <a:cs typeface="Tahoma" pitchFamily="34" charset="0"/>
              </a:rPr>
              <a:t>5 – </a:t>
            </a:r>
            <a:br>
              <a:rPr lang="en-US" sz="4400" dirty="0" smtClean="0">
                <a:latin typeface="Tahoma" pitchFamily="34" charset="0"/>
                <a:ea typeface="Tahoma" pitchFamily="34" charset="0"/>
                <a:cs typeface="Tahoma" pitchFamily="34" charset="0"/>
              </a:rPr>
            </a:br>
            <a:r>
              <a:rPr lang="en-US" sz="4400" dirty="0" smtClean="0">
                <a:latin typeface="Tahoma" pitchFamily="34" charset="0"/>
                <a:ea typeface="Tahoma" pitchFamily="34" charset="0"/>
                <a:cs typeface="Tahoma" pitchFamily="34" charset="0"/>
              </a:rPr>
              <a:t>Reimbursed or Sponsored Travel</a:t>
            </a:r>
            <a:endParaRPr lang="en-US" sz="4400" dirty="0"/>
          </a:p>
        </p:txBody>
      </p:sp>
      <p:sp>
        <p:nvSpPr>
          <p:cNvPr id="3" name="Content Placeholder 2"/>
          <p:cNvSpPr>
            <a:spLocks noGrp="1"/>
          </p:cNvSpPr>
          <p:nvPr>
            <p:ph idx="1"/>
          </p:nvPr>
        </p:nvSpPr>
        <p:spPr/>
        <p:txBody>
          <a:bodyPr rtlCol="0">
            <a:normAutofit/>
          </a:bodyPr>
          <a:lstStyle/>
          <a:p>
            <a:pPr marL="0" indent="0" eaLnBrk="1" fontAlgn="auto" hangingPunct="1">
              <a:buFont typeface="Arial" pitchFamily="34" charset="0"/>
              <a:buNone/>
              <a:defRPr/>
            </a:pPr>
            <a:endParaRPr lang="en-US" dirty="0" smtClean="0"/>
          </a:p>
          <a:p>
            <a:pPr marL="0" indent="0" eaLnBrk="1" fontAlgn="auto" hangingPunct="1">
              <a:buNone/>
              <a:defRPr/>
            </a:pPr>
            <a:r>
              <a:rPr lang="en-US" dirty="0" smtClean="0"/>
              <a:t>An Institution is developing and/or reviewing its FCOI policy for compliance with the regulation.  </a:t>
            </a:r>
          </a:p>
          <a:p>
            <a:pPr marL="0" indent="0" eaLnBrk="1" fontAlgn="auto" hangingPunct="1">
              <a:buNone/>
              <a:defRPr/>
            </a:pPr>
            <a:endParaRPr lang="en-US" dirty="0"/>
          </a:p>
          <a:p>
            <a:pPr marL="0" indent="0" eaLnBrk="1" fontAlgn="auto" hangingPunct="1">
              <a:buNone/>
              <a:defRPr/>
            </a:pPr>
            <a:r>
              <a:rPr lang="en-US" i="1" dirty="0" smtClean="0">
                <a:solidFill>
                  <a:srgbClr val="339966"/>
                </a:solidFill>
              </a:rPr>
              <a:t>What specific details must the policy address with regard to reimbursed or sponsored travel?</a:t>
            </a:r>
          </a:p>
          <a:p>
            <a:pPr marL="0" indent="0" eaLnBrk="1" fontAlgn="auto" hangingPunct="1">
              <a:buNone/>
              <a:defRPr/>
            </a:pPr>
            <a:endParaRPr lang="en-US" dirty="0">
              <a:solidFill>
                <a:srgbClr val="339966"/>
              </a:solidFill>
            </a:endParaRPr>
          </a:p>
        </p:txBody>
      </p:sp>
      <p:sp>
        <p:nvSpPr>
          <p:cNvPr id="1321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441BDB0E-2D82-406B-99A5-366796446C44}" type="slidenum">
              <a:rPr lang="en-US" smtClean="0">
                <a:solidFill>
                  <a:srgbClr val="00359E"/>
                </a:solidFill>
              </a:rPr>
              <a:pPr eaLnBrk="1" hangingPunct="1">
                <a:defRPr/>
              </a:pPr>
              <a:t>50</a:t>
            </a:fld>
            <a:endParaRPr lang="en-US" smtClean="0">
              <a:solidFill>
                <a:srgbClr val="00359E"/>
              </a:solidFill>
            </a:endParaRPr>
          </a:p>
        </p:txBody>
      </p:sp>
    </p:spTree>
    <p:extLst>
      <p:ext uri="{BB962C8B-B14F-4D97-AF65-F5344CB8AC3E}">
        <p14:creationId xmlns:p14="http://schemas.microsoft.com/office/powerpoint/2010/main" val="18623227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normAutofit fontScale="90000"/>
          </a:bodyPr>
          <a:lstStyle/>
          <a:p>
            <a:pPr eaLnBrk="1" fontAlgn="auto" hangingPunct="1">
              <a:spcAft>
                <a:spcPts val="0"/>
              </a:spcAft>
              <a:defRPr/>
            </a:pPr>
            <a:r>
              <a:rPr lang="en-US" sz="4400" dirty="0">
                <a:latin typeface="Tahoma" pitchFamily="34" charset="0"/>
                <a:ea typeface="Tahoma" pitchFamily="34" charset="0"/>
                <a:cs typeface="Tahoma" pitchFamily="34" charset="0"/>
              </a:rPr>
              <a:t>Case</a:t>
            </a:r>
            <a:r>
              <a:rPr lang="en-US" sz="4400" dirty="0"/>
              <a:t> </a:t>
            </a:r>
            <a:r>
              <a:rPr lang="en-US" sz="4400" dirty="0">
                <a:latin typeface="Tahoma" pitchFamily="34" charset="0"/>
                <a:ea typeface="Tahoma" pitchFamily="34" charset="0"/>
                <a:cs typeface="Tahoma" pitchFamily="34" charset="0"/>
              </a:rPr>
              <a:t>Study </a:t>
            </a:r>
            <a:r>
              <a:rPr lang="en-US" sz="4400" dirty="0" smtClean="0">
                <a:latin typeface="Tahoma" pitchFamily="34" charset="0"/>
                <a:ea typeface="Tahoma" pitchFamily="34" charset="0"/>
                <a:cs typeface="Tahoma" pitchFamily="34" charset="0"/>
              </a:rPr>
              <a:t>5 – Answer</a:t>
            </a:r>
            <a:br>
              <a:rPr lang="en-US" sz="4400" dirty="0" smtClean="0">
                <a:latin typeface="Tahoma" pitchFamily="34" charset="0"/>
                <a:ea typeface="Tahoma" pitchFamily="34" charset="0"/>
                <a:cs typeface="Tahoma" pitchFamily="34" charset="0"/>
              </a:rPr>
            </a:br>
            <a:r>
              <a:rPr lang="en-US" sz="4400" dirty="0" smtClean="0">
                <a:latin typeface="Tahoma" pitchFamily="34" charset="0"/>
                <a:ea typeface="Tahoma" pitchFamily="34" charset="0"/>
                <a:cs typeface="Tahoma" pitchFamily="34" charset="0"/>
              </a:rPr>
              <a:t>Reimbursed or Sponsored Travel</a:t>
            </a:r>
            <a:endParaRPr lang="en-US" sz="4400" dirty="0"/>
          </a:p>
        </p:txBody>
      </p:sp>
      <p:sp>
        <p:nvSpPr>
          <p:cNvPr id="3" name="Content Placeholder 2"/>
          <p:cNvSpPr>
            <a:spLocks noGrp="1"/>
          </p:cNvSpPr>
          <p:nvPr>
            <p:ph idx="1"/>
          </p:nvPr>
        </p:nvSpPr>
        <p:spPr>
          <a:xfrm>
            <a:off x="457200" y="1600200"/>
            <a:ext cx="8229600" cy="4953000"/>
          </a:xfrm>
        </p:spPr>
        <p:txBody>
          <a:bodyPr rtlCol="0">
            <a:normAutofit fontScale="70000" lnSpcReduction="20000"/>
          </a:bodyPr>
          <a:lstStyle/>
          <a:p>
            <a:pPr marL="0" indent="0" eaLnBrk="1" fontAlgn="auto" hangingPunct="1">
              <a:buFont typeface="Arial" pitchFamily="34" charset="0"/>
              <a:buNone/>
              <a:defRPr/>
            </a:pPr>
            <a:endParaRPr lang="en-US" dirty="0" smtClean="0"/>
          </a:p>
          <a:p>
            <a:pPr marL="0" indent="0" eaLnBrk="1" fontAlgn="auto" hangingPunct="1">
              <a:buNone/>
              <a:defRPr/>
            </a:pPr>
            <a:r>
              <a:rPr lang="en-US" dirty="0" smtClean="0"/>
              <a:t>The FCOI policy must prescribe the details of disclosure which must include at a minimum  the following:</a:t>
            </a:r>
          </a:p>
          <a:p>
            <a:pPr eaLnBrk="1" fontAlgn="auto" hangingPunct="1">
              <a:defRPr/>
            </a:pPr>
            <a:r>
              <a:rPr lang="en-US" dirty="0" smtClean="0"/>
              <a:t>Purpose of the trip</a:t>
            </a:r>
          </a:p>
          <a:p>
            <a:pPr eaLnBrk="1" fontAlgn="auto" hangingPunct="1">
              <a:defRPr/>
            </a:pPr>
            <a:r>
              <a:rPr lang="en-US" dirty="0" smtClean="0"/>
              <a:t>The identity of the sponsor/organizer</a:t>
            </a:r>
          </a:p>
          <a:p>
            <a:pPr eaLnBrk="1" fontAlgn="auto" hangingPunct="1">
              <a:defRPr/>
            </a:pPr>
            <a:r>
              <a:rPr lang="en-US" dirty="0" smtClean="0"/>
              <a:t>The destination and</a:t>
            </a:r>
          </a:p>
          <a:p>
            <a:pPr eaLnBrk="1" fontAlgn="auto" hangingPunct="1">
              <a:defRPr/>
            </a:pPr>
            <a:r>
              <a:rPr lang="en-US" dirty="0" smtClean="0"/>
              <a:t>Duration</a:t>
            </a:r>
          </a:p>
          <a:p>
            <a:pPr marL="0" indent="0" eaLnBrk="1" fontAlgn="auto" hangingPunct="1">
              <a:buNone/>
              <a:defRPr/>
            </a:pPr>
            <a:endParaRPr lang="en-US" dirty="0" smtClean="0"/>
          </a:p>
          <a:p>
            <a:pPr marL="0" indent="0" eaLnBrk="1" fontAlgn="auto" hangingPunct="1">
              <a:buNone/>
              <a:defRPr/>
            </a:pPr>
            <a:endParaRPr lang="en-US" dirty="0" smtClean="0"/>
          </a:p>
          <a:p>
            <a:pPr marL="0" indent="0" eaLnBrk="1" fontAlgn="auto" hangingPunct="1">
              <a:buNone/>
              <a:defRPr/>
            </a:pPr>
            <a:r>
              <a:rPr lang="en-US" dirty="0" smtClean="0"/>
              <a:t>Reminders</a:t>
            </a:r>
            <a:r>
              <a:rPr lang="en-US" dirty="0"/>
              <a:t>: </a:t>
            </a:r>
            <a:endParaRPr lang="en-US" dirty="0" smtClean="0"/>
          </a:p>
          <a:p>
            <a:pPr eaLnBrk="1" fontAlgn="auto" hangingPunct="1">
              <a:defRPr/>
            </a:pPr>
            <a:r>
              <a:rPr lang="en-US" dirty="0" smtClean="0"/>
              <a:t>Initial disclosure must include the occurrence </a:t>
            </a:r>
            <a:r>
              <a:rPr lang="en-US" dirty="0"/>
              <a:t>of reimbursed or sponsored travel paid to the Investigator over the previous 12-month </a:t>
            </a:r>
            <a:r>
              <a:rPr lang="en-US" dirty="0" smtClean="0"/>
              <a:t>period.</a:t>
            </a:r>
            <a:endParaRPr lang="en-US" dirty="0"/>
          </a:p>
          <a:p>
            <a:pPr marL="0" indent="0" eaLnBrk="1" fontAlgn="auto" hangingPunct="1">
              <a:buNone/>
              <a:defRPr/>
            </a:pPr>
            <a:endParaRPr lang="en-US" dirty="0"/>
          </a:p>
          <a:p>
            <a:pPr eaLnBrk="1" fontAlgn="auto" hangingPunct="1">
              <a:defRPr/>
            </a:pPr>
            <a:r>
              <a:rPr lang="en-US" dirty="0" smtClean="0"/>
              <a:t>Institutions may impose a $5,000 de </a:t>
            </a:r>
            <a:r>
              <a:rPr lang="en-US" dirty="0" err="1" smtClean="0"/>
              <a:t>minimis</a:t>
            </a:r>
            <a:r>
              <a:rPr lang="en-US" dirty="0" smtClean="0"/>
              <a:t> threshold when aggregated per entity.</a:t>
            </a:r>
            <a:endParaRPr lang="en-US" dirty="0"/>
          </a:p>
        </p:txBody>
      </p:sp>
      <p:sp>
        <p:nvSpPr>
          <p:cNvPr id="1321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441BDB0E-2D82-406B-99A5-366796446C44}" type="slidenum">
              <a:rPr lang="en-US" smtClean="0">
                <a:solidFill>
                  <a:srgbClr val="00359E"/>
                </a:solidFill>
              </a:rPr>
              <a:pPr eaLnBrk="1" hangingPunct="1">
                <a:defRPr/>
              </a:pPr>
              <a:t>51</a:t>
            </a:fld>
            <a:endParaRPr lang="en-US" smtClean="0">
              <a:solidFill>
                <a:srgbClr val="00359E"/>
              </a:solidFill>
            </a:endParaRPr>
          </a:p>
        </p:txBody>
      </p:sp>
    </p:spTree>
    <p:extLst>
      <p:ext uri="{BB962C8B-B14F-4D97-AF65-F5344CB8AC3E}">
        <p14:creationId xmlns:p14="http://schemas.microsoft.com/office/powerpoint/2010/main" val="4521495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305800" cy="1295400"/>
          </a:xfrm>
        </p:spPr>
        <p:txBody>
          <a:bodyPr>
            <a:noAutofit/>
          </a:bodyPr>
          <a:lstStyle/>
          <a:p>
            <a:pPr eaLnBrk="1" fontAlgn="auto" hangingPunct="1">
              <a:spcAft>
                <a:spcPts val="0"/>
              </a:spcAft>
              <a:defRPr/>
            </a:pPr>
            <a:r>
              <a:rPr lang="en-US" sz="4400" dirty="0" smtClean="0">
                <a:latin typeface="Tahoma" pitchFamily="34" charset="0"/>
                <a:cs typeface="Tahoma" pitchFamily="34" charset="0"/>
              </a:rPr>
              <a:t>Case Study 6 - </a:t>
            </a:r>
            <a:r>
              <a:rPr lang="en-US" dirty="0" smtClean="0">
                <a:latin typeface="Tahoma" pitchFamily="34" charset="0"/>
                <a:cs typeface="Tahoma" pitchFamily="34" charset="0"/>
              </a:rPr>
              <a:t/>
            </a:r>
            <a:br>
              <a:rPr lang="en-US" dirty="0" smtClean="0">
                <a:latin typeface="Tahoma" pitchFamily="34" charset="0"/>
                <a:cs typeface="Tahoma" pitchFamily="34" charset="0"/>
              </a:rPr>
            </a:br>
            <a:r>
              <a:rPr lang="en-US" sz="3200" dirty="0" smtClean="0">
                <a:solidFill>
                  <a:schemeClr val="bg1"/>
                </a:solidFill>
                <a:latin typeface="Tahoma" pitchFamily="34" charset="0"/>
                <a:cs typeface="Tahoma" pitchFamily="34" charset="0"/>
              </a:rPr>
              <a:t>Investigator Training</a:t>
            </a:r>
            <a:endParaRPr lang="en-US" sz="3200" dirty="0">
              <a:solidFill>
                <a:schemeClr val="bg1"/>
              </a:solidFill>
              <a:latin typeface="Tahoma" pitchFamily="34" charset="0"/>
              <a:cs typeface="Tahoma" pitchFamily="34" charset="0"/>
            </a:endParaRPr>
          </a:p>
        </p:txBody>
      </p:sp>
      <p:sp>
        <p:nvSpPr>
          <p:cNvPr id="3" name="Content Placeholder 2"/>
          <p:cNvSpPr>
            <a:spLocks noGrp="1"/>
          </p:cNvSpPr>
          <p:nvPr>
            <p:ph idx="1"/>
          </p:nvPr>
        </p:nvSpPr>
        <p:spPr>
          <a:xfrm>
            <a:off x="304800" y="1600200"/>
            <a:ext cx="8839200" cy="5257800"/>
          </a:xfrm>
        </p:spPr>
        <p:txBody>
          <a:bodyPr rtlCol="0">
            <a:noAutofit/>
          </a:bodyPr>
          <a:lstStyle/>
          <a:p>
            <a:pPr eaLnBrk="1" fontAlgn="auto" hangingPunct="1">
              <a:buFont typeface="Arial" pitchFamily="34" charset="0"/>
              <a:buNone/>
              <a:defRPr/>
            </a:pPr>
            <a:r>
              <a:rPr lang="en-US" dirty="0" smtClean="0">
                <a:solidFill>
                  <a:schemeClr val="tx1"/>
                </a:solidFill>
                <a:latin typeface="Tahoma" pitchFamily="34" charset="0"/>
                <a:cs typeface="Tahoma" pitchFamily="34" charset="0"/>
              </a:rPr>
              <a:t>   </a:t>
            </a:r>
            <a:r>
              <a:rPr lang="en-US" dirty="0" smtClean="0">
                <a:latin typeface="Tahoma" pitchFamily="34" charset="0"/>
                <a:cs typeface="Tahoma" pitchFamily="34" charset="0"/>
              </a:rPr>
              <a:t>Dr. Lion will be working for a </a:t>
            </a:r>
            <a:r>
              <a:rPr lang="en-US" dirty="0" err="1" smtClean="0">
                <a:latin typeface="Tahoma" pitchFamily="34" charset="0"/>
                <a:cs typeface="Tahoma" pitchFamily="34" charset="0"/>
              </a:rPr>
              <a:t>subrecipient</a:t>
            </a:r>
            <a:r>
              <a:rPr lang="en-US" dirty="0" smtClean="0">
                <a:latin typeface="Tahoma" pitchFamily="34" charset="0"/>
                <a:cs typeface="Tahoma" pitchFamily="34" charset="0"/>
              </a:rPr>
              <a:t> Institution on an NIH grant and is defined as an “Investigator” under the regulation.   </a:t>
            </a:r>
          </a:p>
          <a:p>
            <a:pPr eaLnBrk="1" fontAlgn="auto" hangingPunct="1">
              <a:buFont typeface="Arial" pitchFamily="34" charset="0"/>
              <a:buNone/>
              <a:defRPr/>
            </a:pPr>
            <a:endParaRPr lang="en-US" dirty="0">
              <a:solidFill>
                <a:schemeClr val="accent2"/>
              </a:solidFill>
              <a:latin typeface="Tahoma" pitchFamily="34" charset="0"/>
              <a:cs typeface="Tahoma" pitchFamily="34" charset="0"/>
            </a:endParaRPr>
          </a:p>
          <a:p>
            <a:pPr eaLnBrk="1" fontAlgn="auto" hangingPunct="1">
              <a:buFont typeface="Arial" pitchFamily="34" charset="0"/>
              <a:buNone/>
              <a:defRPr/>
            </a:pPr>
            <a:r>
              <a:rPr lang="en-US" i="1" dirty="0" smtClean="0">
                <a:solidFill>
                  <a:schemeClr val="accent2"/>
                </a:solidFill>
                <a:latin typeface="Tahoma" pitchFamily="34" charset="0"/>
                <a:cs typeface="Tahoma" pitchFamily="34" charset="0"/>
              </a:rPr>
              <a:t>Is Dr. Lion subject to the FCOI regulation?</a:t>
            </a:r>
          </a:p>
          <a:p>
            <a:pPr eaLnBrk="1" fontAlgn="auto" hangingPunct="1">
              <a:buFont typeface="Arial" pitchFamily="34" charset="0"/>
              <a:buNone/>
              <a:defRPr/>
            </a:pPr>
            <a:r>
              <a:rPr lang="en-US" i="1" dirty="0" smtClean="0">
                <a:solidFill>
                  <a:schemeClr val="accent2"/>
                </a:solidFill>
                <a:latin typeface="Tahoma" pitchFamily="34" charset="0"/>
                <a:cs typeface="Tahoma" pitchFamily="34" charset="0"/>
              </a:rPr>
              <a:t>If yes, does Dr. Lion need to complete FCOI training?</a:t>
            </a:r>
          </a:p>
          <a:p>
            <a:pPr eaLnBrk="1" fontAlgn="auto" hangingPunct="1">
              <a:buFont typeface="Arial" pitchFamily="34" charset="0"/>
              <a:buNone/>
              <a:defRPr/>
            </a:pPr>
            <a:r>
              <a:rPr lang="en-US" i="1" dirty="0" smtClean="0">
                <a:solidFill>
                  <a:schemeClr val="accent2"/>
                </a:solidFill>
                <a:latin typeface="Tahoma" pitchFamily="34" charset="0"/>
                <a:cs typeface="Tahoma" pitchFamily="34" charset="0"/>
              </a:rPr>
              <a:t>If yes, when must the training occur? </a:t>
            </a:r>
          </a:p>
          <a:p>
            <a:pPr eaLnBrk="1" fontAlgn="auto" hangingPunct="1">
              <a:buFont typeface="Arial" pitchFamily="34" charset="0"/>
              <a:buNone/>
              <a:defRPr/>
            </a:pPr>
            <a:r>
              <a:rPr lang="en-US" i="1" dirty="0" smtClean="0">
                <a:solidFill>
                  <a:schemeClr val="accent2"/>
                </a:solidFill>
                <a:latin typeface="Tahoma" pitchFamily="34" charset="0"/>
                <a:cs typeface="Tahoma" pitchFamily="34" charset="0"/>
              </a:rPr>
              <a:t>Which Institution has oversight responsibility to ensure that training has been provided?</a:t>
            </a:r>
            <a:endParaRPr lang="en-US" i="1" dirty="0">
              <a:solidFill>
                <a:schemeClr val="accent4"/>
              </a:solidFill>
              <a:latin typeface="Tahoma" pitchFamily="34" charset="0"/>
              <a:cs typeface="Tahoma" pitchFamily="34" charset="0"/>
            </a:endParaRPr>
          </a:p>
        </p:txBody>
      </p:sp>
      <p:sp>
        <p:nvSpPr>
          <p:cNvPr id="8909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6833D9F-52A5-4625-BB64-32911B8DCF2B}" type="slidenum">
              <a:rPr lang="en-US" smtClean="0">
                <a:solidFill>
                  <a:schemeClr val="tx2"/>
                </a:solidFill>
              </a:rPr>
              <a:pPr eaLnBrk="1" hangingPunct="1">
                <a:defRPr/>
              </a:pPr>
              <a:t>52</a:t>
            </a:fld>
            <a:endParaRPr lang="en-US" smtClean="0">
              <a:solidFill>
                <a:schemeClr val="tx2"/>
              </a:solidFill>
            </a:endParaRPr>
          </a:p>
        </p:txBody>
      </p:sp>
    </p:spTree>
    <p:extLst>
      <p:ext uri="{BB962C8B-B14F-4D97-AF65-F5344CB8AC3E}">
        <p14:creationId xmlns:p14="http://schemas.microsoft.com/office/powerpoint/2010/main" val="83534127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305800" cy="1295400"/>
          </a:xfrm>
        </p:spPr>
        <p:txBody>
          <a:bodyPr>
            <a:noAutofit/>
          </a:bodyPr>
          <a:lstStyle/>
          <a:p>
            <a:pPr eaLnBrk="1" fontAlgn="auto" hangingPunct="1">
              <a:spcAft>
                <a:spcPts val="0"/>
              </a:spcAft>
              <a:defRPr/>
            </a:pPr>
            <a:r>
              <a:rPr lang="en-US" sz="4400" dirty="0">
                <a:latin typeface="Tahoma" pitchFamily="34" charset="0"/>
                <a:cs typeface="Tahoma" pitchFamily="34" charset="0"/>
              </a:rPr>
              <a:t>C</a:t>
            </a:r>
            <a:r>
              <a:rPr lang="en-US" sz="4400" dirty="0" smtClean="0">
                <a:latin typeface="Tahoma" pitchFamily="34" charset="0"/>
                <a:cs typeface="Tahoma" pitchFamily="34" charset="0"/>
              </a:rPr>
              <a:t>ase Study 6 -  </a:t>
            </a:r>
            <a:r>
              <a:rPr lang="en-US" dirty="0" smtClean="0">
                <a:latin typeface="Tahoma" pitchFamily="34" charset="0"/>
                <a:cs typeface="Tahoma" pitchFamily="34" charset="0"/>
              </a:rPr>
              <a:t/>
            </a:r>
            <a:br>
              <a:rPr lang="en-US" dirty="0" smtClean="0">
                <a:latin typeface="Tahoma" pitchFamily="34" charset="0"/>
                <a:cs typeface="Tahoma" pitchFamily="34" charset="0"/>
              </a:rPr>
            </a:br>
            <a:r>
              <a:rPr lang="en-US" sz="3200" dirty="0" smtClean="0">
                <a:solidFill>
                  <a:schemeClr val="bg1"/>
                </a:solidFill>
                <a:latin typeface="Tahoma" pitchFamily="34" charset="0"/>
                <a:cs typeface="Tahoma" pitchFamily="34" charset="0"/>
              </a:rPr>
              <a:t>Investigator Training</a:t>
            </a:r>
            <a:endParaRPr lang="en-US" sz="3200" dirty="0">
              <a:solidFill>
                <a:schemeClr val="bg1"/>
              </a:solidFill>
              <a:latin typeface="Tahoma" pitchFamily="34" charset="0"/>
              <a:cs typeface="Tahoma" pitchFamily="34" charset="0"/>
            </a:endParaRPr>
          </a:p>
        </p:txBody>
      </p:sp>
      <p:sp>
        <p:nvSpPr>
          <p:cNvPr id="3" name="Content Placeholder 2"/>
          <p:cNvSpPr>
            <a:spLocks noGrp="1"/>
          </p:cNvSpPr>
          <p:nvPr>
            <p:ph idx="1"/>
          </p:nvPr>
        </p:nvSpPr>
        <p:spPr>
          <a:xfrm>
            <a:off x="304800" y="1600200"/>
            <a:ext cx="8839200" cy="5257800"/>
          </a:xfrm>
        </p:spPr>
        <p:txBody>
          <a:bodyPr rtlCol="0">
            <a:noAutofit/>
          </a:bodyPr>
          <a:lstStyle/>
          <a:p>
            <a:pPr eaLnBrk="1" fontAlgn="auto" hangingPunct="1">
              <a:buFont typeface="Arial" pitchFamily="34" charset="0"/>
              <a:buNone/>
              <a:defRPr/>
            </a:pPr>
            <a:r>
              <a:rPr lang="en-US" dirty="0" smtClean="0">
                <a:solidFill>
                  <a:schemeClr val="tx1"/>
                </a:solidFill>
                <a:latin typeface="Tahoma" pitchFamily="34" charset="0"/>
                <a:cs typeface="Tahoma" pitchFamily="34" charset="0"/>
              </a:rPr>
              <a:t>  </a:t>
            </a:r>
            <a:r>
              <a:rPr lang="en-US" dirty="0" smtClean="0">
                <a:latin typeface="Tahoma" pitchFamily="34" charset="0"/>
                <a:cs typeface="Tahoma" pitchFamily="34" charset="0"/>
              </a:rPr>
              <a:t>Institutions must require that each Investigator complete FCOI training:</a:t>
            </a:r>
          </a:p>
          <a:p>
            <a:pPr marL="770382" lvl="1" indent="-514350" eaLnBrk="1" fontAlgn="auto" hangingPunct="1">
              <a:spcAft>
                <a:spcPts val="0"/>
              </a:spcAft>
              <a:buClrTx/>
              <a:buSzPct val="100000"/>
              <a:defRPr/>
            </a:pPr>
            <a:r>
              <a:rPr lang="en-US" dirty="0" smtClean="0">
                <a:solidFill>
                  <a:schemeClr val="accent2"/>
                </a:solidFill>
                <a:latin typeface="Tahoma" pitchFamily="34" charset="0"/>
                <a:cs typeface="Tahoma" pitchFamily="34" charset="0"/>
              </a:rPr>
              <a:t>Prior to engaging in research related to any NIH funded project; </a:t>
            </a:r>
          </a:p>
          <a:p>
            <a:pPr marL="770382" lvl="1" indent="-514350" eaLnBrk="1" fontAlgn="auto" hangingPunct="1">
              <a:spcAft>
                <a:spcPts val="0"/>
              </a:spcAft>
              <a:buClrTx/>
              <a:buSzPct val="100000"/>
              <a:defRPr/>
            </a:pPr>
            <a:r>
              <a:rPr lang="en-US" dirty="0" smtClean="0">
                <a:solidFill>
                  <a:schemeClr val="accent2"/>
                </a:solidFill>
                <a:latin typeface="Tahoma" pitchFamily="34" charset="0"/>
                <a:cs typeface="Tahoma" pitchFamily="34" charset="0"/>
              </a:rPr>
              <a:t>At least every four years, and </a:t>
            </a:r>
          </a:p>
          <a:p>
            <a:pPr marL="770382" lvl="1" indent="-514350" eaLnBrk="1" fontAlgn="auto" hangingPunct="1">
              <a:spcAft>
                <a:spcPts val="0"/>
              </a:spcAft>
              <a:buClrTx/>
              <a:buSzPct val="100000"/>
              <a:defRPr/>
            </a:pPr>
            <a:r>
              <a:rPr lang="en-US" dirty="0" smtClean="0">
                <a:solidFill>
                  <a:schemeClr val="accent2"/>
                </a:solidFill>
                <a:latin typeface="Tahoma" pitchFamily="34" charset="0"/>
                <a:cs typeface="Tahoma" pitchFamily="34" charset="0"/>
              </a:rPr>
              <a:t>Immediately when any of the following circumstances apply:</a:t>
            </a:r>
          </a:p>
          <a:p>
            <a:pPr marL="770382" lvl="1" indent="-514350" eaLnBrk="1" fontAlgn="auto" hangingPunct="1">
              <a:spcAft>
                <a:spcPts val="0"/>
              </a:spcAft>
              <a:buClrTx/>
              <a:buSzPct val="100000"/>
              <a:defRPr/>
            </a:pPr>
            <a:endParaRPr lang="en-US" sz="500" dirty="0" smtClean="0">
              <a:solidFill>
                <a:schemeClr val="accent2"/>
              </a:solidFill>
              <a:latin typeface="Tahoma" pitchFamily="34" charset="0"/>
              <a:cs typeface="Tahoma" pitchFamily="34" charset="0"/>
            </a:endParaRPr>
          </a:p>
          <a:p>
            <a:pPr marL="1314450" lvl="2" indent="-514350" eaLnBrk="1" fontAlgn="auto" hangingPunct="1">
              <a:spcAft>
                <a:spcPts val="0"/>
              </a:spcAft>
              <a:buClrTx/>
              <a:buFont typeface="+mj-lt"/>
              <a:buAutoNum type="romanLcPeriod"/>
              <a:defRPr/>
            </a:pPr>
            <a:r>
              <a:rPr lang="en-US" sz="2000" dirty="0" smtClean="0">
                <a:solidFill>
                  <a:schemeClr val="accent4"/>
                </a:solidFill>
                <a:latin typeface="Tahoma" pitchFamily="34" charset="0"/>
                <a:cs typeface="Tahoma" pitchFamily="34" charset="0"/>
              </a:rPr>
              <a:t>Institution revises its policy in a manner that affects the Investigator;</a:t>
            </a:r>
          </a:p>
          <a:p>
            <a:pPr marL="1314450" lvl="2" indent="-514350" eaLnBrk="1" fontAlgn="auto" hangingPunct="1">
              <a:spcAft>
                <a:spcPts val="0"/>
              </a:spcAft>
              <a:buClrTx/>
              <a:buFont typeface="+mj-lt"/>
              <a:buAutoNum type="romanLcPeriod"/>
              <a:defRPr/>
            </a:pPr>
            <a:r>
              <a:rPr lang="en-US" sz="2000" dirty="0" smtClean="0">
                <a:solidFill>
                  <a:schemeClr val="accent4"/>
                </a:solidFill>
                <a:latin typeface="Tahoma" pitchFamily="34" charset="0"/>
                <a:cs typeface="Tahoma" pitchFamily="34" charset="0"/>
              </a:rPr>
              <a:t>When an Investigator is new to the Institution; or</a:t>
            </a:r>
          </a:p>
          <a:p>
            <a:pPr marL="1314450" lvl="2" indent="-514350" eaLnBrk="1" fontAlgn="auto" hangingPunct="1">
              <a:spcAft>
                <a:spcPts val="0"/>
              </a:spcAft>
              <a:buClrTx/>
              <a:buFont typeface="+mj-lt"/>
              <a:buAutoNum type="romanLcPeriod"/>
              <a:defRPr/>
            </a:pPr>
            <a:r>
              <a:rPr lang="en-US" sz="2000" dirty="0" smtClean="0">
                <a:solidFill>
                  <a:schemeClr val="accent4"/>
                </a:solidFill>
                <a:latin typeface="Tahoma" pitchFamily="34" charset="0"/>
                <a:cs typeface="Tahoma" pitchFamily="34" charset="0"/>
              </a:rPr>
              <a:t>When the Institution finds an Investigator is not in compliance with the Institution’s policy or management plan.</a:t>
            </a:r>
            <a:endParaRPr lang="en-US" sz="2000" dirty="0">
              <a:solidFill>
                <a:schemeClr val="accent4"/>
              </a:solidFill>
              <a:latin typeface="Tahoma" pitchFamily="34" charset="0"/>
              <a:cs typeface="Tahoma" pitchFamily="34" charset="0"/>
            </a:endParaRPr>
          </a:p>
        </p:txBody>
      </p:sp>
      <p:sp>
        <p:nvSpPr>
          <p:cNvPr id="8909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6833D9F-52A5-4625-BB64-32911B8DCF2B}" type="slidenum">
              <a:rPr lang="en-US" smtClean="0">
                <a:solidFill>
                  <a:schemeClr val="tx2"/>
                </a:solidFill>
              </a:rPr>
              <a:pPr eaLnBrk="1" hangingPunct="1">
                <a:defRPr/>
              </a:pPr>
              <a:t>53</a:t>
            </a:fld>
            <a:endParaRPr lang="en-US" smtClean="0">
              <a:solidFill>
                <a:schemeClr val="tx2"/>
              </a:solidFill>
            </a:endParaRPr>
          </a:p>
        </p:txBody>
      </p:sp>
    </p:spTree>
    <p:extLst>
      <p:ext uri="{BB962C8B-B14F-4D97-AF65-F5344CB8AC3E}">
        <p14:creationId xmlns:p14="http://schemas.microsoft.com/office/powerpoint/2010/main" val="835341275"/>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a:xfrm>
            <a:off x="0" y="0"/>
            <a:ext cx="9144000" cy="1219200"/>
          </a:xfrm>
        </p:spPr>
        <p:txBody>
          <a:bodyPr>
            <a:noAutofit/>
          </a:bodyPr>
          <a:lstStyle/>
          <a:p>
            <a:pPr eaLnBrk="1" fontAlgn="auto" hangingPunct="1">
              <a:spcAft>
                <a:spcPts val="0"/>
              </a:spcAft>
              <a:defRPr/>
            </a:pPr>
            <a:r>
              <a:rPr lang="en-US" sz="7200" dirty="0" smtClean="0">
                <a:latin typeface="Tahoma" pitchFamily="34" charset="0"/>
                <a:cs typeface="Tahoma" pitchFamily="34" charset="0"/>
              </a:rPr>
              <a:t>Questions?</a:t>
            </a:r>
          </a:p>
        </p:txBody>
      </p:sp>
      <p:sp>
        <p:nvSpPr>
          <p:cNvPr id="135171" name="Rectangle 3"/>
          <p:cNvSpPr>
            <a:spLocks noGrp="1" noChangeArrowheads="1"/>
          </p:cNvSpPr>
          <p:nvPr>
            <p:ph idx="1"/>
          </p:nvPr>
        </p:nvSpPr>
        <p:spPr>
          <a:xfrm>
            <a:off x="381000" y="1600200"/>
            <a:ext cx="8458200" cy="5257800"/>
          </a:xfrm>
        </p:spPr>
        <p:txBody>
          <a:bodyPr/>
          <a:lstStyle/>
          <a:p>
            <a:pPr eaLnBrk="1" hangingPunct="1">
              <a:lnSpc>
                <a:spcPct val="80000"/>
              </a:lnSpc>
              <a:spcBef>
                <a:spcPct val="0"/>
              </a:spcBef>
              <a:buFont typeface="Wingdings" pitchFamily="2" charset="2"/>
              <a:buNone/>
            </a:pPr>
            <a:endParaRPr lang="en-US" sz="1800" dirty="0" smtClean="0">
              <a:latin typeface="Tahoma" pitchFamily="34" charset="0"/>
              <a:cs typeface="Arial" charset="0"/>
            </a:endParaRPr>
          </a:p>
          <a:p>
            <a:pPr eaLnBrk="1" hangingPunct="1">
              <a:lnSpc>
                <a:spcPct val="80000"/>
              </a:lnSpc>
              <a:spcBef>
                <a:spcPct val="0"/>
              </a:spcBef>
              <a:buFont typeface="Wingdings" pitchFamily="2" charset="2"/>
              <a:buNone/>
            </a:pPr>
            <a:r>
              <a:rPr lang="en-US" sz="2400" dirty="0" smtClean="0">
                <a:latin typeface="Tahoma" pitchFamily="34" charset="0"/>
                <a:cs typeface="Arial" charset="0"/>
              </a:rPr>
              <a:t>Diane Dean</a:t>
            </a:r>
          </a:p>
          <a:p>
            <a:pPr eaLnBrk="1" hangingPunct="1">
              <a:lnSpc>
                <a:spcPct val="80000"/>
              </a:lnSpc>
              <a:spcBef>
                <a:spcPct val="0"/>
              </a:spcBef>
              <a:buFont typeface="Wingdings" pitchFamily="2" charset="2"/>
              <a:buNone/>
            </a:pPr>
            <a:r>
              <a:rPr lang="en-US" sz="2400" dirty="0">
                <a:latin typeface="Tahoma" pitchFamily="34" charset="0"/>
                <a:cs typeface="Arial" charset="0"/>
              </a:rPr>
              <a:t>	</a:t>
            </a:r>
            <a:r>
              <a:rPr lang="en-US" sz="2000" b="0" dirty="0" smtClean="0">
                <a:latin typeface="Tahoma" pitchFamily="34" charset="0"/>
                <a:cs typeface="Arial" charset="0"/>
              </a:rPr>
              <a:t>Director</a:t>
            </a:r>
          </a:p>
          <a:p>
            <a:pPr eaLnBrk="1" hangingPunct="1">
              <a:lnSpc>
                <a:spcPct val="80000"/>
              </a:lnSpc>
              <a:spcBef>
                <a:spcPct val="0"/>
              </a:spcBef>
              <a:buFont typeface="Wingdings" pitchFamily="2" charset="2"/>
              <a:buNone/>
            </a:pPr>
            <a:r>
              <a:rPr lang="en-US" sz="2000" b="0" dirty="0">
                <a:latin typeface="Tahoma" pitchFamily="34" charset="0"/>
                <a:cs typeface="Arial" charset="0"/>
              </a:rPr>
              <a:t>	</a:t>
            </a:r>
            <a:r>
              <a:rPr lang="en-US" sz="2000" b="0" dirty="0" smtClean="0">
                <a:latin typeface="Tahoma" pitchFamily="34" charset="0"/>
                <a:cs typeface="Arial" charset="0"/>
              </a:rPr>
              <a:t>Division of Grants Compliance and Oversight, OPERA, OER</a:t>
            </a:r>
          </a:p>
          <a:p>
            <a:pPr eaLnBrk="1" hangingPunct="1">
              <a:lnSpc>
                <a:spcPct val="80000"/>
              </a:lnSpc>
              <a:spcBef>
                <a:spcPct val="0"/>
              </a:spcBef>
              <a:buFont typeface="Wingdings" pitchFamily="2" charset="2"/>
              <a:buNone/>
            </a:pPr>
            <a:r>
              <a:rPr lang="en-US" sz="2000" dirty="0" smtClean="0">
                <a:latin typeface="Tahoma" pitchFamily="34" charset="0"/>
                <a:cs typeface="Arial" charset="0"/>
              </a:rPr>
              <a:t>	</a:t>
            </a:r>
            <a:r>
              <a:rPr lang="en-US" sz="2000" b="0" dirty="0" smtClean="0">
                <a:latin typeface="Tahoma" pitchFamily="34" charset="0"/>
                <a:cs typeface="Arial" charset="0"/>
              </a:rPr>
              <a:t>301-435-0930</a:t>
            </a:r>
          </a:p>
          <a:p>
            <a:pPr eaLnBrk="1" hangingPunct="1">
              <a:lnSpc>
                <a:spcPct val="80000"/>
              </a:lnSpc>
              <a:spcBef>
                <a:spcPct val="0"/>
              </a:spcBef>
              <a:buFont typeface="Wingdings" pitchFamily="2" charset="2"/>
              <a:buNone/>
            </a:pPr>
            <a:r>
              <a:rPr lang="en-US" sz="2000" b="0" dirty="0">
                <a:latin typeface="Tahoma" pitchFamily="34" charset="0"/>
                <a:cs typeface="Arial" charset="0"/>
              </a:rPr>
              <a:t>	</a:t>
            </a:r>
            <a:r>
              <a:rPr lang="en-US" sz="2000" b="0" dirty="0" smtClean="0">
                <a:latin typeface="Tahoma" pitchFamily="34" charset="0"/>
                <a:cs typeface="Arial" charset="0"/>
                <a:hlinkClick r:id="rId3"/>
              </a:rPr>
              <a:t>diane.dean@nih.gov</a:t>
            </a:r>
            <a:r>
              <a:rPr lang="en-US" sz="2000" b="0" dirty="0" smtClean="0">
                <a:latin typeface="Tahoma" pitchFamily="34" charset="0"/>
                <a:cs typeface="Arial" charset="0"/>
              </a:rPr>
              <a:t> </a:t>
            </a:r>
            <a:endParaRPr lang="en-US" sz="2000" dirty="0" smtClean="0">
              <a:latin typeface="Tahoma" pitchFamily="34" charset="0"/>
              <a:cs typeface="Arial" charset="0"/>
            </a:endParaRPr>
          </a:p>
          <a:p>
            <a:pPr eaLnBrk="1" hangingPunct="1">
              <a:lnSpc>
                <a:spcPct val="80000"/>
              </a:lnSpc>
              <a:spcBef>
                <a:spcPct val="0"/>
              </a:spcBef>
              <a:buFont typeface="Wingdings" pitchFamily="2" charset="2"/>
              <a:buNone/>
            </a:pPr>
            <a:endParaRPr lang="en-US" sz="2400" dirty="0">
              <a:latin typeface="Tahoma" pitchFamily="34" charset="0"/>
              <a:cs typeface="Arial" charset="0"/>
            </a:endParaRPr>
          </a:p>
          <a:p>
            <a:pPr eaLnBrk="1" hangingPunct="1">
              <a:lnSpc>
                <a:spcPct val="80000"/>
              </a:lnSpc>
              <a:spcBef>
                <a:spcPct val="0"/>
              </a:spcBef>
              <a:buFont typeface="Wingdings" pitchFamily="2" charset="2"/>
              <a:buNone/>
            </a:pPr>
            <a:r>
              <a:rPr lang="en-US" sz="2400" dirty="0" smtClean="0">
                <a:latin typeface="Tahoma" pitchFamily="34" charset="0"/>
                <a:cs typeface="Arial" charset="0"/>
              </a:rPr>
              <a:t>Kathy Hancock</a:t>
            </a:r>
          </a:p>
          <a:p>
            <a:pPr eaLnBrk="1" hangingPunct="1">
              <a:lnSpc>
                <a:spcPct val="80000"/>
              </a:lnSpc>
              <a:spcBef>
                <a:spcPct val="0"/>
              </a:spcBef>
              <a:buFont typeface="Wingdings" pitchFamily="2" charset="2"/>
              <a:buNone/>
            </a:pPr>
            <a:r>
              <a:rPr lang="en-US" sz="2400" dirty="0" smtClean="0">
                <a:solidFill>
                  <a:schemeClr val="tx1"/>
                </a:solidFill>
                <a:latin typeface="Tahoma" pitchFamily="34" charset="0"/>
                <a:cs typeface="Arial" charset="0"/>
              </a:rPr>
              <a:t>	</a:t>
            </a:r>
            <a:r>
              <a:rPr lang="en-US" sz="2000" b="0" dirty="0" smtClean="0">
                <a:latin typeface="Tahoma" pitchFamily="34" charset="0"/>
                <a:cs typeface="Arial" charset="0"/>
              </a:rPr>
              <a:t>Assistant Grants Compliance Officer</a:t>
            </a:r>
          </a:p>
          <a:p>
            <a:pPr eaLnBrk="1" hangingPunct="1">
              <a:lnSpc>
                <a:spcPct val="80000"/>
              </a:lnSpc>
              <a:spcBef>
                <a:spcPct val="0"/>
              </a:spcBef>
              <a:buFont typeface="Wingdings" pitchFamily="2" charset="2"/>
              <a:buNone/>
            </a:pPr>
            <a:r>
              <a:rPr lang="en-US" sz="2000" b="0" dirty="0" smtClean="0">
                <a:latin typeface="Tahoma" pitchFamily="34" charset="0"/>
                <a:cs typeface="Arial" charset="0"/>
              </a:rPr>
              <a:t>	Division of Grants Compliance and Oversight, OPERA, OER</a:t>
            </a:r>
          </a:p>
          <a:p>
            <a:pPr eaLnBrk="1" hangingPunct="1">
              <a:lnSpc>
                <a:spcPct val="80000"/>
              </a:lnSpc>
              <a:spcBef>
                <a:spcPct val="0"/>
              </a:spcBef>
              <a:buFont typeface="Wingdings" pitchFamily="2" charset="2"/>
              <a:buNone/>
            </a:pPr>
            <a:r>
              <a:rPr lang="en-US" sz="2000" b="0" dirty="0" smtClean="0">
                <a:latin typeface="Tahoma" pitchFamily="34" charset="0"/>
                <a:cs typeface="Arial" charset="0"/>
              </a:rPr>
              <a:t>	301-435-1962</a:t>
            </a:r>
          </a:p>
          <a:p>
            <a:pPr eaLnBrk="1" hangingPunct="1">
              <a:lnSpc>
                <a:spcPct val="80000"/>
              </a:lnSpc>
              <a:spcBef>
                <a:spcPct val="0"/>
              </a:spcBef>
              <a:buFont typeface="Wingdings" pitchFamily="2" charset="2"/>
              <a:buNone/>
            </a:pPr>
            <a:r>
              <a:rPr lang="en-US" sz="2000" b="0" dirty="0" smtClean="0">
                <a:latin typeface="Arial" charset="0"/>
                <a:cs typeface="Arial" charset="0"/>
              </a:rPr>
              <a:t>	</a:t>
            </a:r>
            <a:r>
              <a:rPr lang="en-US" sz="2000" b="0" dirty="0" smtClean="0">
                <a:latin typeface="Arial" charset="0"/>
                <a:cs typeface="Arial" charset="0"/>
                <a:hlinkClick r:id="rId4"/>
              </a:rPr>
              <a:t>kathy.hancock@nih.gov</a:t>
            </a:r>
            <a:endParaRPr lang="en-US" sz="2000" b="0" dirty="0" smtClean="0">
              <a:latin typeface="Arial" charset="0"/>
              <a:cs typeface="Arial" charset="0"/>
            </a:endParaRPr>
          </a:p>
          <a:p>
            <a:pPr eaLnBrk="1" hangingPunct="1">
              <a:lnSpc>
                <a:spcPct val="80000"/>
              </a:lnSpc>
              <a:spcBef>
                <a:spcPct val="0"/>
              </a:spcBef>
              <a:buFont typeface="Wingdings" pitchFamily="2" charset="2"/>
              <a:buNone/>
            </a:pPr>
            <a:endParaRPr lang="en-US" sz="1400" dirty="0" smtClean="0">
              <a:latin typeface="Tahoma" pitchFamily="34" charset="0"/>
              <a:cs typeface="Arial" charset="0"/>
            </a:endParaRPr>
          </a:p>
          <a:p>
            <a:pPr eaLnBrk="1" hangingPunct="1">
              <a:lnSpc>
                <a:spcPct val="80000"/>
              </a:lnSpc>
              <a:spcBef>
                <a:spcPct val="0"/>
              </a:spcBef>
              <a:buFont typeface="Wingdings" pitchFamily="2" charset="2"/>
              <a:buNone/>
            </a:pPr>
            <a:r>
              <a:rPr lang="en-US" sz="2000" dirty="0" smtClean="0">
                <a:latin typeface="Tahoma" pitchFamily="34" charset="0"/>
                <a:cs typeface="Arial" charset="0"/>
              </a:rPr>
              <a:t>FCOI Compliance mailbox:  FCOICompliance@mail.nih.gov</a:t>
            </a:r>
          </a:p>
          <a:p>
            <a:pPr eaLnBrk="1" hangingPunct="1">
              <a:lnSpc>
                <a:spcPct val="80000"/>
              </a:lnSpc>
              <a:spcBef>
                <a:spcPct val="0"/>
              </a:spcBef>
              <a:buFont typeface="Wingdings" pitchFamily="2" charset="2"/>
              <a:buNone/>
            </a:pPr>
            <a:endParaRPr lang="en-US" sz="1400" dirty="0" smtClean="0">
              <a:latin typeface="Tahoma" pitchFamily="34" charset="0"/>
              <a:cs typeface="Arial" charset="0"/>
            </a:endParaRPr>
          </a:p>
          <a:p>
            <a:pPr eaLnBrk="1" hangingPunct="1">
              <a:lnSpc>
                <a:spcPct val="80000"/>
              </a:lnSpc>
              <a:spcBef>
                <a:spcPct val="0"/>
              </a:spcBef>
              <a:buFont typeface="Wingdings" pitchFamily="2" charset="2"/>
              <a:buNone/>
            </a:pPr>
            <a:endParaRPr lang="en-US" sz="1400" dirty="0" smtClean="0">
              <a:latin typeface="Tahoma" pitchFamily="34" charset="0"/>
              <a:cs typeface="Arial" charset="0"/>
            </a:endParaRPr>
          </a:p>
        </p:txBody>
      </p:sp>
      <p:sp>
        <p:nvSpPr>
          <p:cNvPr id="13312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47E5B97A-496F-4607-A5C5-D1D426CD1027}" type="slidenum">
              <a:rPr lang="en-US" smtClean="0">
                <a:solidFill>
                  <a:schemeClr val="tx2"/>
                </a:solidFill>
              </a:rPr>
              <a:pPr eaLnBrk="1" hangingPunct="1">
                <a:defRPr/>
              </a:pPr>
              <a:t>54</a:t>
            </a:fld>
            <a:endParaRPr lang="en-US" smtClean="0">
              <a:solidFill>
                <a:schemeClr val="tx2"/>
              </a:solidFill>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8000" dirty="0" smtClean="0"/>
              <a:t>Reference Information</a:t>
            </a:r>
            <a:endParaRPr lang="en-US" sz="8000" dirty="0"/>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55</a:t>
            </a:fld>
            <a:endParaRPr lang="en-US" dirty="0"/>
          </a:p>
        </p:txBody>
      </p:sp>
    </p:spTree>
    <p:extLst>
      <p:ext uri="{BB962C8B-B14F-4D97-AF65-F5344CB8AC3E}">
        <p14:creationId xmlns:p14="http://schemas.microsoft.com/office/powerpoint/2010/main" val="11409035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pPr eaLnBrk="1" fontAlgn="auto" hangingPunct="1">
              <a:spcAft>
                <a:spcPts val="0"/>
              </a:spcAft>
              <a:defRPr/>
            </a:pPr>
            <a:r>
              <a:rPr lang="en-US" sz="3600" dirty="0" smtClean="0">
                <a:latin typeface="Tahoma" pitchFamily="34" charset="0"/>
                <a:cs typeface="Tahoma" pitchFamily="34" charset="0"/>
              </a:rPr>
              <a:t>Investigator SFI Disclosure and Institutional FCOI Reporting Requirements </a:t>
            </a:r>
            <a:endParaRPr lang="en-US" sz="3600" dirty="0">
              <a:latin typeface="Tahoma" pitchFamily="34" charset="0"/>
              <a:cs typeface="Tahoma" pitchFamily="34" charset="0"/>
            </a:endParaRPr>
          </a:p>
        </p:txBody>
      </p:sp>
      <p:graphicFrame>
        <p:nvGraphicFramePr>
          <p:cNvPr id="5" name="Content Placeholder 4"/>
          <p:cNvGraphicFramePr>
            <a:graphicFrameLocks noGrp="1"/>
          </p:cNvGraphicFramePr>
          <p:nvPr>
            <p:ph idx="1"/>
          </p:nvPr>
        </p:nvGraphicFramePr>
        <p:xfrm>
          <a:off x="0" y="1447800"/>
          <a:ext cx="9144000" cy="5446743"/>
        </p:xfrm>
        <a:graphic>
          <a:graphicData uri="http://schemas.openxmlformats.org/drawingml/2006/table">
            <a:tbl>
              <a:tblPr firstRow="1" bandRow="1">
                <a:tableStyleId>{5C22544A-7EE6-4342-B048-85BDC9FD1C3A}</a:tableStyleId>
              </a:tblPr>
              <a:tblGrid>
                <a:gridCol w="4572000"/>
                <a:gridCol w="4572000"/>
              </a:tblGrid>
              <a:tr h="1523979">
                <a:tc>
                  <a:txBody>
                    <a:bodyPr/>
                    <a:lstStyle/>
                    <a:p>
                      <a:r>
                        <a:rPr lang="en-US" sz="2000" b="1" dirty="0" smtClean="0">
                          <a:solidFill>
                            <a:schemeClr val="bg1"/>
                          </a:solidFill>
                          <a:latin typeface="Tahoma" pitchFamily="34" charset="0"/>
                          <a:cs typeface="Tahoma" pitchFamily="34" charset="0"/>
                        </a:rPr>
                        <a:t>Investigator</a:t>
                      </a:r>
                      <a:r>
                        <a:rPr lang="en-US" sz="2000" b="1" baseline="0" dirty="0" smtClean="0">
                          <a:solidFill>
                            <a:schemeClr val="bg1"/>
                          </a:solidFill>
                          <a:latin typeface="Tahoma" pitchFamily="34" charset="0"/>
                          <a:cs typeface="Tahoma" pitchFamily="34" charset="0"/>
                        </a:rPr>
                        <a:t> Discloses known SFI(s) to the Institution</a:t>
                      </a:r>
                      <a:endParaRPr lang="en-US" sz="2000" b="1" dirty="0">
                        <a:solidFill>
                          <a:schemeClr val="bg1"/>
                        </a:solidFill>
                        <a:latin typeface="Tahoma" pitchFamily="34" charset="0"/>
                        <a:cs typeface="Tahoma" pitchFamily="34" charset="0"/>
                      </a:endParaRPr>
                    </a:p>
                  </a:txBody>
                  <a:tcPr marT="45716" marB="45716"/>
                </a:tc>
                <a:tc>
                  <a:txBody>
                    <a:bodyPr/>
                    <a:lstStyle/>
                    <a:p>
                      <a:r>
                        <a:rPr lang="en-US" sz="2000" dirty="0" smtClean="0">
                          <a:solidFill>
                            <a:schemeClr val="bg1"/>
                          </a:solidFill>
                          <a:latin typeface="Tahoma" pitchFamily="34" charset="0"/>
                          <a:cs typeface="Tahoma" pitchFamily="34" charset="0"/>
                        </a:rPr>
                        <a:t>Institution Reports identified FCOI(s) to the NIH  </a:t>
                      </a:r>
                    </a:p>
                    <a:p>
                      <a:r>
                        <a:rPr lang="en-US" sz="1800" b="0" dirty="0" smtClean="0">
                          <a:solidFill>
                            <a:schemeClr val="bg1"/>
                          </a:solidFill>
                        </a:rPr>
                        <a:t>(D</a:t>
                      </a:r>
                      <a:r>
                        <a:rPr lang="en-US" sz="1800" b="0" dirty="0" smtClean="0">
                          <a:solidFill>
                            <a:schemeClr val="bg1"/>
                          </a:solidFill>
                          <a:latin typeface="Tahoma" pitchFamily="34" charset="0"/>
                          <a:cs typeface="Tahoma" pitchFamily="34" charset="0"/>
                        </a:rPr>
                        <a:t>esignated official(s) review the disclosures to make determinations of FCOIs and report any FCOIs to NIH.)</a:t>
                      </a:r>
                      <a:endParaRPr lang="en-US" sz="1800" b="0" dirty="0">
                        <a:solidFill>
                          <a:schemeClr val="bg1"/>
                        </a:solidFill>
                      </a:endParaRPr>
                    </a:p>
                  </a:txBody>
                  <a:tcPr marT="45716" marB="45716"/>
                </a:tc>
              </a:tr>
              <a:tr h="899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Tahoma" pitchFamily="34" charset="0"/>
                          <a:cs typeface="Tahoma" pitchFamily="34" charset="0"/>
                        </a:rPr>
                        <a:t>At time of Application</a:t>
                      </a:r>
                    </a:p>
                    <a:p>
                      <a:endParaRPr lang="en-US" sz="1800" dirty="0"/>
                    </a:p>
                  </a:txBody>
                  <a:tcPr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Tahoma" pitchFamily="34" charset="0"/>
                          <a:cs typeface="Tahoma" pitchFamily="34" charset="0"/>
                        </a:rPr>
                        <a:t>Prior to the Expenditure of Funds</a:t>
                      </a:r>
                      <a:endParaRPr lang="en-US" sz="1800" dirty="0" smtClean="0">
                        <a:latin typeface="Tahoma"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marT="45716" marB="45716"/>
                </a:tc>
              </a:tr>
              <a:tr h="10119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Tahoma" pitchFamily="34" charset="0"/>
                          <a:cs typeface="Tahoma" pitchFamily="34" charset="0"/>
                        </a:rPr>
                        <a:t>Within 30 days of acquiring or discovering SFI</a:t>
                      </a:r>
                    </a:p>
                    <a:p>
                      <a:endParaRPr lang="en-US" sz="1800" dirty="0"/>
                    </a:p>
                  </a:txBody>
                  <a:tcPr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Tahoma" pitchFamily="34" charset="0"/>
                          <a:cs typeface="Tahoma" pitchFamily="34" charset="0"/>
                        </a:rPr>
                        <a:t>Within 60 days of identification  </a:t>
                      </a:r>
                      <a:endParaRPr lang="en-US" sz="1800" dirty="0" smtClean="0">
                        <a:latin typeface="Tahoma" pitchFamily="34" charset="0"/>
                        <a:cs typeface="Tahoma" pitchFamily="34" charset="0"/>
                      </a:endParaRPr>
                    </a:p>
                    <a:p>
                      <a:endParaRPr lang="en-US" sz="1800" dirty="0"/>
                    </a:p>
                  </a:txBody>
                  <a:tcPr marT="45716" marB="45716"/>
                </a:tc>
              </a:tr>
              <a:tr h="2011655">
                <a:tc>
                  <a:txBody>
                    <a:bodyPr/>
                    <a:lstStyle/>
                    <a:p>
                      <a:r>
                        <a:rPr lang="en-US" sz="1800" b="1" dirty="0" smtClean="0">
                          <a:latin typeface="Tahoma" pitchFamily="34" charset="0"/>
                          <a:cs typeface="Tahoma" pitchFamily="34" charset="0"/>
                        </a:rPr>
                        <a:t>Annually at the time period prescribed by the Institution during the award period</a:t>
                      </a:r>
                      <a:endParaRPr lang="en-US" sz="1800" b="1" dirty="0">
                        <a:latin typeface="Tahoma" pitchFamily="34" charset="0"/>
                        <a:cs typeface="Tahoma" pitchFamily="34" charset="0"/>
                      </a:endParaRPr>
                    </a:p>
                  </a:txBody>
                  <a:tcPr marT="45716" marB="45716"/>
                </a:tc>
                <a:tc>
                  <a:txBody>
                    <a:bodyPr/>
                    <a:lstStyle/>
                    <a:p>
                      <a:r>
                        <a:rPr lang="en-US" sz="1800" b="1" dirty="0" smtClean="0">
                          <a:latin typeface="Tahoma" pitchFamily="34" charset="0"/>
                          <a:cs typeface="Tahoma" pitchFamily="34" charset="0"/>
                        </a:rPr>
                        <a:t>Annually:  At the same time as when the grantee is required</a:t>
                      </a:r>
                      <a:r>
                        <a:rPr lang="en-US" sz="1800" b="1" baseline="0" dirty="0" smtClean="0">
                          <a:latin typeface="Tahoma" pitchFamily="34" charset="0"/>
                          <a:cs typeface="Tahoma" pitchFamily="34" charset="0"/>
                        </a:rPr>
                        <a:t> to </a:t>
                      </a:r>
                      <a:r>
                        <a:rPr lang="en-US" sz="1800" b="1" dirty="0" smtClean="0">
                          <a:latin typeface="Tahoma" pitchFamily="34" charset="0"/>
                          <a:cs typeface="Tahoma" pitchFamily="34" charset="0"/>
                        </a:rPr>
                        <a:t>submit the annual progress report, including multi-year progress report, or at time of extension.  Annual FCOI report is submitted through </a:t>
                      </a:r>
                      <a:r>
                        <a:rPr lang="en-US" sz="1800" b="1" dirty="0" err="1" smtClean="0">
                          <a:latin typeface="Tahoma" pitchFamily="34" charset="0"/>
                          <a:cs typeface="Tahoma" pitchFamily="34" charset="0"/>
                        </a:rPr>
                        <a:t>eRA</a:t>
                      </a:r>
                      <a:r>
                        <a:rPr lang="en-US" sz="1800" b="1" baseline="0" dirty="0" smtClean="0">
                          <a:latin typeface="Tahoma" pitchFamily="34" charset="0"/>
                          <a:cs typeface="Tahoma" pitchFamily="34" charset="0"/>
                        </a:rPr>
                        <a:t> Commons </a:t>
                      </a:r>
                      <a:r>
                        <a:rPr lang="en-US" sz="1800" b="1" dirty="0" smtClean="0">
                          <a:latin typeface="Tahoma" pitchFamily="34" charset="0"/>
                          <a:cs typeface="Tahoma" pitchFamily="34" charset="0"/>
                        </a:rPr>
                        <a:t>FCOI Module.</a:t>
                      </a:r>
                      <a:endParaRPr lang="en-US" sz="1800" b="1" dirty="0">
                        <a:latin typeface="Tahoma" pitchFamily="34" charset="0"/>
                        <a:cs typeface="Tahoma" pitchFamily="34" charset="0"/>
                      </a:endParaRPr>
                    </a:p>
                  </a:txBody>
                  <a:tcPr marT="45716" marB="45716"/>
                </a:tc>
              </a:tr>
            </a:tbl>
          </a:graphicData>
        </a:graphic>
      </p:graphicFrame>
      <p:sp>
        <p:nvSpPr>
          <p:cNvPr id="96276"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C88F4A59-814C-48FD-960C-36D66118C7A5}" type="slidenum">
              <a:rPr lang="en-US" smtClean="0">
                <a:solidFill>
                  <a:schemeClr val="tx2"/>
                </a:solidFill>
              </a:rPr>
              <a:pPr eaLnBrk="1" hangingPunct="1">
                <a:defRPr/>
              </a:pPr>
              <a:t>56</a:t>
            </a:fld>
            <a:endParaRPr lang="en-US" smtClean="0">
              <a:solidFill>
                <a:schemeClr val="tx2"/>
              </a:solidFill>
            </a:endParaRPr>
          </a:p>
        </p:txBody>
      </p:sp>
    </p:spTree>
    <p:extLst>
      <p:ext uri="{BB962C8B-B14F-4D97-AF65-F5344CB8AC3E}">
        <p14:creationId xmlns:p14="http://schemas.microsoft.com/office/powerpoint/2010/main" val="224157155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381000" y="762000"/>
          <a:ext cx="8229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Down Arrow 9"/>
          <p:cNvSpPr/>
          <p:nvPr/>
        </p:nvSpPr>
        <p:spPr>
          <a:xfrm>
            <a:off x="8305800" y="1371600"/>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Down Arrow 10"/>
          <p:cNvSpPr/>
          <p:nvPr/>
        </p:nvSpPr>
        <p:spPr>
          <a:xfrm>
            <a:off x="8305800" y="2514600"/>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own Arrow 11"/>
          <p:cNvSpPr/>
          <p:nvPr/>
        </p:nvSpPr>
        <p:spPr>
          <a:xfrm>
            <a:off x="8305800" y="3733800"/>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own Arrow 12"/>
          <p:cNvSpPr/>
          <p:nvPr/>
        </p:nvSpPr>
        <p:spPr>
          <a:xfrm>
            <a:off x="8305800" y="4953000"/>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228600"/>
            <a:ext cx="9144000" cy="584200"/>
          </a:xfrm>
          <a:prstGeom prst="rect">
            <a:avLst/>
          </a:prstGeom>
          <a:noFill/>
        </p:spPr>
        <p:txBody>
          <a:bodyPr>
            <a:spAutoFit/>
          </a:bodyPr>
          <a:lstStyle/>
          <a:p>
            <a:pPr algn="ctr">
              <a:defRPr/>
            </a:pPr>
            <a:r>
              <a:rPr lang="en-US" sz="3200" b="1" dirty="0">
                <a:solidFill>
                  <a:schemeClr val="bg1"/>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rPr>
              <a:t>Summary of FCOI Noncompliance</a:t>
            </a:r>
          </a:p>
        </p:txBody>
      </p:sp>
    </p:spTree>
    <p:extLst>
      <p:ext uri="{BB962C8B-B14F-4D97-AF65-F5344CB8AC3E}">
        <p14:creationId xmlns:p14="http://schemas.microsoft.com/office/powerpoint/2010/main" val="1648136025"/>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46D027FF-A746-4D75-98A4-E4208972C9B0}" type="slidenum">
              <a:rPr lang="en-US" smtClean="0">
                <a:solidFill>
                  <a:schemeClr val="tx2"/>
                </a:solidFill>
              </a:rPr>
              <a:pPr eaLnBrk="1" hangingPunct="1">
                <a:defRPr/>
              </a:pPr>
              <a:t>58</a:t>
            </a:fld>
            <a:endParaRPr lang="en-US" smtClean="0">
              <a:solidFill>
                <a:schemeClr val="tx2"/>
              </a:solidFill>
            </a:endParaRPr>
          </a:p>
        </p:txBody>
      </p:sp>
      <p:graphicFrame>
        <p:nvGraphicFramePr>
          <p:cNvPr id="3" name="Table 2"/>
          <p:cNvGraphicFramePr>
            <a:graphicFrameLocks noGrp="1"/>
          </p:cNvGraphicFramePr>
          <p:nvPr/>
        </p:nvGraphicFramePr>
        <p:xfrm>
          <a:off x="0" y="0"/>
          <a:ext cx="9144000" cy="7146926"/>
        </p:xfrm>
        <a:graphic>
          <a:graphicData uri="http://schemas.openxmlformats.org/drawingml/2006/table">
            <a:tbl>
              <a:tblPr firstRow="1" bandRow="1">
                <a:tableStyleId>{5C22544A-7EE6-4342-B048-85BDC9FD1C3A}</a:tableStyleId>
              </a:tblPr>
              <a:tblGrid>
                <a:gridCol w="1676400"/>
                <a:gridCol w="4419600"/>
                <a:gridCol w="3048000"/>
              </a:tblGrid>
              <a:tr h="701098">
                <a:tc gridSpan="3">
                  <a:txBody>
                    <a:bodyPr/>
                    <a:lstStyle/>
                    <a:p>
                      <a:pPr algn="ctr"/>
                      <a:r>
                        <a:rPr lang="en-US" sz="2000" dirty="0" smtClean="0">
                          <a:latin typeface="Tahoma" pitchFamily="34" charset="0"/>
                          <a:cs typeface="Tahoma" pitchFamily="34" charset="0"/>
                        </a:rPr>
                        <a:t>REQUIRED FCOI REPORTS TO</a:t>
                      </a:r>
                      <a:r>
                        <a:rPr lang="en-US" sz="2000" baseline="0" dirty="0" smtClean="0">
                          <a:latin typeface="Tahoma" pitchFamily="34" charset="0"/>
                          <a:cs typeface="Tahoma" pitchFamily="34" charset="0"/>
                        </a:rPr>
                        <a:t> BE PROVIDED TO NIH </a:t>
                      </a:r>
                    </a:p>
                    <a:p>
                      <a:pPr algn="ctr"/>
                      <a:r>
                        <a:rPr lang="en-US" sz="2000" baseline="0" dirty="0" smtClean="0">
                          <a:latin typeface="Tahoma" pitchFamily="34" charset="0"/>
                          <a:cs typeface="Tahoma" pitchFamily="34" charset="0"/>
                        </a:rPr>
                        <a:t>THROUGH eRA COMMONS FCOI MODULE</a:t>
                      </a:r>
                      <a:endParaRPr lang="en-US" sz="2000" dirty="0">
                        <a:latin typeface="Tahoma" pitchFamily="34" charset="0"/>
                        <a:cs typeface="Tahoma" pitchFamily="34" charset="0"/>
                      </a:endParaRPr>
                    </a:p>
                  </a:txBody>
                  <a:tcPr marT="45724" marB="45724"/>
                </a:tc>
                <a:tc hMerge="1">
                  <a:txBody>
                    <a:bodyPr/>
                    <a:lstStyle/>
                    <a:p>
                      <a:endParaRPr lang="en-US" dirty="0"/>
                    </a:p>
                  </a:txBody>
                  <a:tcPr/>
                </a:tc>
                <a:tc hMerge="1">
                  <a:txBody>
                    <a:bodyPr/>
                    <a:lstStyle/>
                    <a:p>
                      <a:endParaRPr lang="en-US" dirty="0"/>
                    </a:p>
                  </a:txBody>
                  <a:tcPr/>
                </a:tc>
              </a:tr>
              <a:tr h="396273">
                <a:tc>
                  <a:txBody>
                    <a:bodyPr/>
                    <a:lstStyle/>
                    <a:p>
                      <a:r>
                        <a:rPr lang="en-US" sz="2000" b="1" dirty="0" smtClean="0">
                          <a:latin typeface="Tahoma" pitchFamily="34" charset="0"/>
                          <a:cs typeface="Tahoma" pitchFamily="34" charset="0"/>
                        </a:rPr>
                        <a:t>Report</a:t>
                      </a:r>
                      <a:endParaRPr lang="en-US" sz="2000" b="1" dirty="0">
                        <a:latin typeface="Tahoma" pitchFamily="34" charset="0"/>
                        <a:cs typeface="Tahoma" pitchFamily="34" charset="0"/>
                      </a:endParaRPr>
                    </a:p>
                  </a:txBody>
                  <a:tcPr marT="45724" marB="45724"/>
                </a:tc>
                <a:tc>
                  <a:txBody>
                    <a:bodyPr/>
                    <a:lstStyle/>
                    <a:p>
                      <a:r>
                        <a:rPr lang="en-US" sz="2000" b="1" dirty="0" smtClean="0">
                          <a:latin typeface="Tahoma" pitchFamily="34" charset="0"/>
                          <a:cs typeface="Tahoma" pitchFamily="34" charset="0"/>
                        </a:rPr>
                        <a:t>Content</a:t>
                      </a:r>
                      <a:endParaRPr lang="en-US" sz="2000" b="1" dirty="0">
                        <a:latin typeface="Tahoma" pitchFamily="34" charset="0"/>
                        <a:cs typeface="Tahoma" pitchFamily="34" charset="0"/>
                      </a:endParaRPr>
                    </a:p>
                  </a:txBody>
                  <a:tcPr marT="45724" marB="45724"/>
                </a:tc>
                <a:tc>
                  <a:txBody>
                    <a:bodyPr/>
                    <a:lstStyle/>
                    <a:p>
                      <a:r>
                        <a:rPr lang="en-US" sz="2000" b="1" dirty="0" smtClean="0">
                          <a:latin typeface="Tahoma" pitchFamily="34" charset="0"/>
                          <a:cs typeface="Tahoma" pitchFamily="34" charset="0"/>
                        </a:rPr>
                        <a:t>Required when?</a:t>
                      </a:r>
                      <a:endParaRPr lang="en-US" sz="2000" b="1" dirty="0">
                        <a:latin typeface="Tahoma" pitchFamily="34" charset="0"/>
                        <a:cs typeface="Tahoma" pitchFamily="34" charset="0"/>
                      </a:endParaRPr>
                    </a:p>
                  </a:txBody>
                  <a:tcPr marT="45724" marB="45724"/>
                </a:tc>
              </a:tr>
              <a:tr h="1646056">
                <a:tc>
                  <a:txBody>
                    <a:bodyPr/>
                    <a:lstStyle/>
                    <a:p>
                      <a:r>
                        <a:rPr lang="en-US" sz="1700" dirty="0" smtClean="0">
                          <a:latin typeface="Tahoma" pitchFamily="34" charset="0"/>
                          <a:cs typeface="Tahoma" pitchFamily="34" charset="0"/>
                        </a:rPr>
                        <a:t>Initial FCOI</a:t>
                      </a:r>
                      <a:r>
                        <a:rPr lang="en-US" sz="1700" baseline="0" dirty="0" smtClean="0">
                          <a:latin typeface="Tahoma" pitchFamily="34" charset="0"/>
                          <a:cs typeface="Tahoma" pitchFamily="34" charset="0"/>
                        </a:rPr>
                        <a:t> Report</a:t>
                      </a:r>
                      <a:endParaRPr lang="en-US" sz="1700" b="1" dirty="0">
                        <a:latin typeface="Tahoma" pitchFamily="34" charset="0"/>
                        <a:cs typeface="Tahoma" pitchFamily="34" charset="0"/>
                      </a:endParaRPr>
                    </a:p>
                  </a:txBody>
                  <a:tcPr marT="45724" marB="45724"/>
                </a:tc>
                <a:tc>
                  <a:txBody>
                    <a:bodyPr/>
                    <a:lstStyle/>
                    <a:p>
                      <a:r>
                        <a:rPr lang="en-US" sz="1700" dirty="0" smtClean="0">
                          <a:latin typeface="Tahoma" pitchFamily="34" charset="0"/>
                          <a:cs typeface="Tahoma" pitchFamily="34" charset="0"/>
                        </a:rPr>
                        <a:t>Grant</a:t>
                      </a:r>
                      <a:r>
                        <a:rPr lang="en-US" sz="1700" baseline="0" dirty="0" smtClean="0">
                          <a:latin typeface="Tahoma" pitchFamily="34" charset="0"/>
                          <a:cs typeface="Tahoma" pitchFamily="34" charset="0"/>
                        </a:rPr>
                        <a:t> Number, PI, Name of Entity with FCOI, Nature of FCOI, Value of financial interest (in increments), Description of how FI relates to research, Key Elements of Management Plan.</a:t>
                      </a:r>
                      <a:endParaRPr lang="en-US" sz="1700" dirty="0">
                        <a:latin typeface="Tahoma" pitchFamily="34" charset="0"/>
                        <a:cs typeface="Tahoma" pitchFamily="34" charset="0"/>
                      </a:endParaRPr>
                    </a:p>
                  </a:txBody>
                  <a:tcPr marT="45724" marB="45724"/>
                </a:tc>
                <a:tc>
                  <a:txBody>
                    <a:bodyPr/>
                    <a:lstStyle/>
                    <a:p>
                      <a:pPr marL="342900" indent="-342900">
                        <a:buAutoNum type="arabicParenBoth"/>
                      </a:pPr>
                      <a:r>
                        <a:rPr lang="en-US" sz="1700" baseline="0" dirty="0" smtClean="0">
                          <a:latin typeface="Tahoma" pitchFamily="34" charset="0"/>
                          <a:cs typeface="Tahoma" pitchFamily="34" charset="0"/>
                        </a:rPr>
                        <a:t>Prior to expenditure of funds</a:t>
                      </a:r>
                    </a:p>
                    <a:p>
                      <a:pPr marL="342900" indent="-342900">
                        <a:buAutoNum type="arabicParenBoth"/>
                      </a:pPr>
                      <a:r>
                        <a:rPr lang="en-US" sz="1700" baseline="0" dirty="0" smtClean="0">
                          <a:latin typeface="Tahoma" pitchFamily="34" charset="0"/>
                          <a:cs typeface="Tahoma" pitchFamily="34" charset="0"/>
                        </a:rPr>
                        <a:t>Within 60 days of any subsequently identified FCOI</a:t>
                      </a:r>
                    </a:p>
                    <a:p>
                      <a:pPr marL="342900" indent="-342900">
                        <a:buNone/>
                      </a:pPr>
                      <a:endParaRPr lang="en-US" sz="1700" dirty="0">
                        <a:solidFill>
                          <a:srgbClr val="FF0000"/>
                        </a:solidFill>
                        <a:latin typeface="Tahoma" pitchFamily="34" charset="0"/>
                        <a:cs typeface="Tahoma" pitchFamily="34" charset="0"/>
                      </a:endParaRPr>
                    </a:p>
                  </a:txBody>
                  <a:tcPr marT="45724" marB="45724"/>
                </a:tc>
              </a:tr>
              <a:tr h="1646056">
                <a:tc>
                  <a:txBody>
                    <a:bodyPr/>
                    <a:lstStyle/>
                    <a:p>
                      <a:r>
                        <a:rPr lang="en-US" sz="1700" dirty="0" smtClean="0">
                          <a:latin typeface="Tahoma" pitchFamily="34" charset="0"/>
                          <a:cs typeface="Tahoma" pitchFamily="34" charset="0"/>
                        </a:rPr>
                        <a:t>Annual FCOI Report</a:t>
                      </a:r>
                      <a:endParaRPr lang="en-US" sz="1700" b="1" dirty="0">
                        <a:latin typeface="Tahoma" pitchFamily="34" charset="0"/>
                        <a:cs typeface="Tahoma" pitchFamily="34" charset="0"/>
                      </a:endParaRPr>
                    </a:p>
                  </a:txBody>
                  <a:tcPr marT="45724" marB="45724"/>
                </a:tc>
                <a:tc>
                  <a:txBody>
                    <a:bodyPr/>
                    <a:lstStyle/>
                    <a:p>
                      <a:r>
                        <a:rPr lang="en-US" sz="1700" dirty="0" smtClean="0">
                          <a:latin typeface="Tahoma" pitchFamily="34" charset="0"/>
                          <a:cs typeface="Tahoma" pitchFamily="34" charset="0"/>
                        </a:rPr>
                        <a:t>Status of FCOI and</a:t>
                      </a:r>
                      <a:r>
                        <a:rPr lang="en-US" sz="1700" baseline="0" dirty="0" smtClean="0">
                          <a:latin typeface="Tahoma" pitchFamily="34" charset="0"/>
                          <a:cs typeface="Tahoma" pitchFamily="34" charset="0"/>
                        </a:rPr>
                        <a:t> Changes to Management Plan </a:t>
                      </a:r>
                      <a:endParaRPr lang="en-US" sz="1700" dirty="0" smtClean="0">
                        <a:latin typeface="Tahoma" pitchFamily="34" charset="0"/>
                        <a:cs typeface="Tahoma" pitchFamily="34" charset="0"/>
                      </a:endParaRPr>
                    </a:p>
                  </a:txBody>
                  <a:tcPr marT="45724" marB="45724"/>
                </a:tc>
                <a:tc>
                  <a:txBody>
                    <a:bodyPr/>
                    <a:lstStyle/>
                    <a:p>
                      <a:pPr marL="0" lvl="0" indent="-342900" algn="l" defTabSz="914400" rtl="0" eaLnBrk="1" latinLnBrk="0" hangingPunct="1">
                        <a:buNone/>
                      </a:pPr>
                      <a:r>
                        <a:rPr lang="en-US" sz="1700" kern="1200" baseline="0" dirty="0" smtClean="0">
                          <a:latin typeface="Tahoma" pitchFamily="34" charset="0"/>
                          <a:cs typeface="Tahoma" pitchFamily="34" charset="0"/>
                        </a:rPr>
                        <a:t>Annual report due at the same time as when the grantee is required to submit annual progress report, multi-year progress report, or at time of extension.</a:t>
                      </a:r>
                      <a:endParaRPr lang="en-US" sz="1700" kern="1200" baseline="0" dirty="0">
                        <a:solidFill>
                          <a:schemeClr val="bg2"/>
                        </a:solidFill>
                        <a:latin typeface="Tahoma" pitchFamily="34" charset="0"/>
                        <a:ea typeface="+mn-ea"/>
                        <a:cs typeface="Tahoma" pitchFamily="34" charset="0"/>
                      </a:endParaRPr>
                    </a:p>
                  </a:txBody>
                  <a:tcPr marT="45724" marB="45724"/>
                </a:tc>
              </a:tr>
              <a:tr h="1121158">
                <a:tc>
                  <a:txBody>
                    <a:bodyPr/>
                    <a:lstStyle/>
                    <a:p>
                      <a:r>
                        <a:rPr lang="en-US" sz="1700" dirty="0" smtClean="0">
                          <a:latin typeface="Tahoma" pitchFamily="34" charset="0"/>
                          <a:cs typeface="Tahoma" pitchFamily="34" charset="0"/>
                        </a:rPr>
                        <a:t>Revised FCOI Report</a:t>
                      </a:r>
                      <a:endParaRPr lang="en-US" sz="1700" b="1" dirty="0">
                        <a:latin typeface="Tahoma" pitchFamily="34" charset="0"/>
                        <a:cs typeface="Tahoma" pitchFamily="34" charset="0"/>
                      </a:endParaRPr>
                    </a:p>
                  </a:txBody>
                  <a:tcPr marT="45724" marB="45724"/>
                </a:tc>
                <a:tc>
                  <a:txBody>
                    <a:bodyPr/>
                    <a:lstStyle/>
                    <a:p>
                      <a:r>
                        <a:rPr lang="en-US" sz="1700" dirty="0" smtClean="0">
                          <a:latin typeface="Tahoma" pitchFamily="34" charset="0"/>
                          <a:cs typeface="Tahoma" pitchFamily="34" charset="0"/>
                        </a:rPr>
                        <a:t>If applicable, update</a:t>
                      </a:r>
                      <a:r>
                        <a:rPr lang="en-US" sz="1700" baseline="0" dirty="0" smtClean="0">
                          <a:latin typeface="Tahoma" pitchFamily="34" charset="0"/>
                          <a:cs typeface="Tahoma" pitchFamily="34" charset="0"/>
                        </a:rPr>
                        <a:t> a previously submitted FCOI report to describe actions that will be taken to manage FCOI going forward.</a:t>
                      </a:r>
                      <a:endParaRPr lang="en-US" sz="1700" dirty="0">
                        <a:latin typeface="Tahoma" pitchFamily="34" charset="0"/>
                        <a:cs typeface="Tahoma" pitchFamily="34" charset="0"/>
                      </a:endParaRPr>
                    </a:p>
                  </a:txBody>
                  <a:tcPr marT="45724" marB="45724"/>
                </a:tc>
                <a:tc>
                  <a:txBody>
                    <a:bodyPr/>
                    <a:lstStyle/>
                    <a:p>
                      <a:r>
                        <a:rPr lang="en-US" sz="1700" baseline="0" dirty="0" smtClean="0">
                          <a:latin typeface="Tahoma" pitchFamily="34" charset="0"/>
                          <a:cs typeface="Tahoma" pitchFamily="34" charset="0"/>
                        </a:rPr>
                        <a:t>After completion of retrospective review, if needed.</a:t>
                      </a:r>
                      <a:endParaRPr lang="en-US" sz="1700" dirty="0">
                        <a:solidFill>
                          <a:schemeClr val="bg2"/>
                        </a:solidFill>
                        <a:latin typeface="Tahoma" pitchFamily="34" charset="0"/>
                        <a:cs typeface="Tahoma" pitchFamily="34" charset="0"/>
                      </a:endParaRPr>
                    </a:p>
                  </a:txBody>
                  <a:tcPr marT="45724" marB="45724"/>
                </a:tc>
              </a:tr>
              <a:tr h="1636285">
                <a:tc>
                  <a:txBody>
                    <a:bodyPr/>
                    <a:lstStyle/>
                    <a:p>
                      <a:r>
                        <a:rPr lang="en-US" sz="1700" dirty="0" smtClean="0">
                          <a:latin typeface="Tahoma" pitchFamily="34" charset="0"/>
                          <a:cs typeface="Tahoma" pitchFamily="34" charset="0"/>
                        </a:rPr>
                        <a:t>Mitigation</a:t>
                      </a:r>
                      <a:r>
                        <a:rPr lang="en-US" sz="1700" baseline="0" dirty="0" smtClean="0">
                          <a:latin typeface="Tahoma" pitchFamily="34" charset="0"/>
                          <a:cs typeface="Tahoma" pitchFamily="34" charset="0"/>
                        </a:rPr>
                        <a:t> Report</a:t>
                      </a:r>
                      <a:endParaRPr lang="en-US" sz="1700" b="1" dirty="0">
                        <a:latin typeface="Tahoma" pitchFamily="34" charset="0"/>
                        <a:cs typeface="Tahoma" pitchFamily="34" charset="0"/>
                      </a:endParaRPr>
                    </a:p>
                  </a:txBody>
                  <a:tcPr marT="45724" marB="45724"/>
                </a:tc>
                <a:tc>
                  <a:txBody>
                    <a:bodyPr/>
                    <a:lstStyle/>
                    <a:p>
                      <a:r>
                        <a:rPr lang="en-US" sz="1700" dirty="0" smtClean="0">
                          <a:latin typeface="Tahoma" pitchFamily="34" charset="0"/>
                          <a:cs typeface="Tahoma" pitchFamily="34" charset="0"/>
                        </a:rPr>
                        <a:t>Project Number, Project</a:t>
                      </a:r>
                      <a:r>
                        <a:rPr lang="en-US" sz="1700" baseline="0" dirty="0" smtClean="0">
                          <a:latin typeface="Tahoma" pitchFamily="34" charset="0"/>
                          <a:cs typeface="Tahoma" pitchFamily="34" charset="0"/>
                        </a:rPr>
                        <a:t> Title, Contact PI/PD, Name of Investigator with FCOI, Name of Entity with FCOI, Reason for review, Detail Methodology, Findings and Conclusion.</a:t>
                      </a:r>
                      <a:endParaRPr lang="en-US" sz="1700" dirty="0">
                        <a:latin typeface="Tahoma" pitchFamily="34" charset="0"/>
                        <a:cs typeface="Tahoma" pitchFamily="34" charset="0"/>
                      </a:endParaRPr>
                    </a:p>
                  </a:txBody>
                  <a:tcPr marT="45724" marB="45724"/>
                </a:tc>
                <a:tc>
                  <a:txBody>
                    <a:bodyPr/>
                    <a:lstStyle/>
                    <a:p>
                      <a:r>
                        <a:rPr lang="en-US" sz="1700" dirty="0" smtClean="0">
                          <a:latin typeface="Tahoma" pitchFamily="34" charset="0"/>
                          <a:cs typeface="Tahoma" pitchFamily="34" charset="0"/>
                        </a:rPr>
                        <a:t>When bias is found as a result of a retrospective</a:t>
                      </a:r>
                      <a:r>
                        <a:rPr lang="en-US" sz="1700" baseline="0" dirty="0" smtClean="0">
                          <a:latin typeface="Tahoma" pitchFamily="34" charset="0"/>
                          <a:cs typeface="Tahoma" pitchFamily="34" charset="0"/>
                        </a:rPr>
                        <a:t> review.</a:t>
                      </a:r>
                      <a:endParaRPr lang="en-US" sz="1700" dirty="0">
                        <a:latin typeface="Tahoma" pitchFamily="34" charset="0"/>
                        <a:cs typeface="Tahoma" pitchFamily="34" charset="0"/>
                      </a:endParaRPr>
                    </a:p>
                  </a:txBody>
                  <a:tcPr marT="45724" marB="45724"/>
                </a:tc>
              </a:tr>
            </a:tbl>
          </a:graphicData>
        </a:graphic>
      </p:graphicFrame>
    </p:spTree>
    <p:extLst>
      <p:ext uri="{BB962C8B-B14F-4D97-AF65-F5344CB8AC3E}">
        <p14:creationId xmlns:p14="http://schemas.microsoft.com/office/powerpoint/2010/main" val="572683284"/>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endParaRPr lang="en-US" sz="6000" dirty="0">
              <a:latin typeface="Tahoma" pitchFamily="34" charset="0"/>
              <a:cs typeface="Tahoma" pitchFamily="34" charset="0"/>
            </a:endParaRPr>
          </a:p>
        </p:txBody>
      </p:sp>
      <p:sp>
        <p:nvSpPr>
          <p:cNvPr id="71683"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DDBFB5B-0233-4D6C-93D4-C3E028E77CAB}" type="slidenum">
              <a:rPr lang="en-US" smtClean="0">
                <a:solidFill>
                  <a:schemeClr val="tx2"/>
                </a:solidFill>
              </a:rPr>
              <a:pPr eaLnBrk="1" hangingPunct="1">
                <a:defRPr/>
              </a:pPr>
              <a:t>59</a:t>
            </a:fld>
            <a:endParaRPr lang="en-US" smtClean="0">
              <a:solidFill>
                <a:schemeClr val="tx2"/>
              </a:solidFill>
            </a:endParaRPr>
          </a:p>
        </p:txBody>
      </p:sp>
      <p:sp>
        <p:nvSpPr>
          <p:cNvPr id="72708" name="Rectangle 5"/>
          <p:cNvSpPr>
            <a:spLocks noChangeArrowheads="1"/>
          </p:cNvSpPr>
          <p:nvPr/>
        </p:nvSpPr>
        <p:spPr bwMode="auto">
          <a:xfrm>
            <a:off x="0" y="281940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8000" b="1" dirty="0">
                <a:solidFill>
                  <a:schemeClr val="tx2"/>
                </a:solidFill>
                <a:latin typeface="Tahoma" pitchFamily="34" charset="0"/>
                <a:cs typeface="Tahoma" pitchFamily="34" charset="0"/>
              </a:rPr>
              <a:t>Key Definitions</a:t>
            </a:r>
            <a:endParaRPr lang="en-US" sz="8000" b="1" dirty="0">
              <a:solidFill>
                <a:schemeClr val="tx2"/>
              </a:solidFill>
            </a:endParaRPr>
          </a:p>
        </p:txBody>
      </p:sp>
    </p:spTree>
    <p:extLst>
      <p:ext uri="{BB962C8B-B14F-4D97-AF65-F5344CB8AC3E}">
        <p14:creationId xmlns:p14="http://schemas.microsoft.com/office/powerpoint/2010/main" val="389824667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noAutofit/>
          </a:bodyPr>
          <a:lstStyle/>
          <a:p>
            <a:pPr eaLnBrk="1" fontAlgn="auto" hangingPunct="1">
              <a:spcAft>
                <a:spcPts val="0"/>
              </a:spcAft>
              <a:defRPr/>
            </a:pPr>
            <a:r>
              <a:rPr lang="en-US" sz="4000" b="1" dirty="0" smtClean="0">
                <a:effectLst/>
                <a:latin typeface="Tahoma" pitchFamily="34" charset="0"/>
                <a:ea typeface="Tahoma" pitchFamily="34" charset="0"/>
                <a:cs typeface="Tahoma" pitchFamily="34" charset="0"/>
              </a:rPr>
              <a:t>NIH Implementation Updates and Activities</a:t>
            </a:r>
            <a:endParaRPr lang="en-US" sz="4000" b="1" dirty="0">
              <a:effectLst/>
              <a:latin typeface="Tahoma" pitchFamily="34" charset="0"/>
              <a:ea typeface="Tahoma" pitchFamily="34" charset="0"/>
              <a:cs typeface="Tahoma" pitchFamily="34" charset="0"/>
            </a:endParaRPr>
          </a:p>
        </p:txBody>
      </p:sp>
      <p:sp>
        <p:nvSpPr>
          <p:cNvPr id="3" name="Content Placeholder 2"/>
          <p:cNvSpPr>
            <a:spLocks noGrp="1"/>
          </p:cNvSpPr>
          <p:nvPr>
            <p:ph idx="4294967295"/>
          </p:nvPr>
        </p:nvSpPr>
        <p:spPr>
          <a:xfrm>
            <a:off x="0" y="1600200"/>
            <a:ext cx="9144000" cy="5105400"/>
          </a:xfrm>
        </p:spPr>
        <p:txBody>
          <a:bodyPr rtlCol="0">
            <a:noAutofit/>
          </a:bodyPr>
          <a:lstStyle/>
          <a:p>
            <a:pPr eaLnBrk="1" fontAlgn="auto" hangingPunct="1">
              <a:lnSpc>
                <a:spcPct val="120000"/>
              </a:lnSpc>
              <a:spcAft>
                <a:spcPts val="0"/>
              </a:spcAft>
              <a:buFont typeface="Arial" pitchFamily="34" charset="0"/>
              <a:buChar char="•"/>
              <a:defRPr/>
            </a:pPr>
            <a:r>
              <a:rPr lang="en-US" sz="2000" dirty="0" smtClean="0">
                <a:solidFill>
                  <a:schemeClr val="accent3">
                    <a:lumMod val="25000"/>
                  </a:schemeClr>
                </a:solidFill>
              </a:rPr>
              <a:t>Updated eRA FCOI Module;</a:t>
            </a:r>
          </a:p>
          <a:p>
            <a:pPr eaLnBrk="1" fontAlgn="auto" hangingPunct="1">
              <a:lnSpc>
                <a:spcPct val="120000"/>
              </a:lnSpc>
              <a:spcAft>
                <a:spcPts val="0"/>
              </a:spcAft>
              <a:buFont typeface="Arial" pitchFamily="34" charset="0"/>
              <a:buChar char="•"/>
              <a:defRPr/>
            </a:pPr>
            <a:r>
              <a:rPr lang="en-US" sz="2000" dirty="0" smtClean="0">
                <a:solidFill>
                  <a:schemeClr val="accent3">
                    <a:lumMod val="25000"/>
                  </a:schemeClr>
                </a:solidFill>
              </a:rPr>
              <a:t>8/12/2012 Training Webinar on FCOI Reporting Requirements and eRA FCOI Module Demo (archived) found at </a:t>
            </a:r>
            <a:r>
              <a:rPr lang="en-US" sz="2000" dirty="0" smtClean="0">
                <a:solidFill>
                  <a:schemeClr val="accent3">
                    <a:lumMod val="25000"/>
                  </a:schemeClr>
                </a:solidFill>
                <a:hlinkClick r:id="rId3"/>
              </a:rPr>
              <a:t> http</a:t>
            </a:r>
            <a:r>
              <a:rPr lang="en-US" sz="2000" dirty="0">
                <a:solidFill>
                  <a:schemeClr val="accent3">
                    <a:lumMod val="25000"/>
                  </a:schemeClr>
                </a:solidFill>
                <a:hlinkClick r:id="rId3"/>
              </a:rPr>
              <a:t>://</a:t>
            </a:r>
            <a:r>
              <a:rPr lang="en-US" sz="2000" dirty="0" smtClean="0">
                <a:solidFill>
                  <a:schemeClr val="accent3">
                    <a:lumMod val="25000"/>
                  </a:schemeClr>
                </a:solidFill>
                <a:hlinkClick r:id="rId3"/>
              </a:rPr>
              <a:t>grants.nih.gov/grants/policy/coi/index.htm</a:t>
            </a:r>
            <a:r>
              <a:rPr lang="en-US" sz="2000" dirty="0" smtClean="0">
                <a:solidFill>
                  <a:schemeClr val="accent3">
                    <a:lumMod val="25000"/>
                  </a:schemeClr>
                </a:solidFill>
              </a:rPr>
              <a:t>;</a:t>
            </a:r>
          </a:p>
          <a:p>
            <a:pPr eaLnBrk="1" fontAlgn="auto" hangingPunct="1">
              <a:lnSpc>
                <a:spcPct val="120000"/>
              </a:lnSpc>
              <a:spcAft>
                <a:spcPts val="0"/>
              </a:spcAft>
              <a:buFont typeface="Arial" pitchFamily="34" charset="0"/>
              <a:buChar char="•"/>
              <a:defRPr/>
            </a:pPr>
            <a:r>
              <a:rPr lang="en-US" sz="2000" dirty="0" smtClean="0">
                <a:solidFill>
                  <a:schemeClr val="accent3">
                    <a:lumMod val="25000"/>
                  </a:schemeClr>
                </a:solidFill>
              </a:rPr>
              <a:t>Checklist for Policy Development for grantees; </a:t>
            </a:r>
          </a:p>
          <a:p>
            <a:pPr eaLnBrk="1" fontAlgn="auto" hangingPunct="1">
              <a:lnSpc>
                <a:spcPct val="120000"/>
              </a:lnSpc>
              <a:spcAft>
                <a:spcPts val="0"/>
              </a:spcAft>
              <a:buFont typeface="Arial" pitchFamily="34" charset="0"/>
              <a:buChar char="•"/>
              <a:defRPr/>
            </a:pPr>
            <a:r>
              <a:rPr lang="en-US" sz="2000" dirty="0" smtClean="0">
                <a:solidFill>
                  <a:schemeClr val="accent3">
                    <a:lumMod val="25000"/>
                  </a:schemeClr>
                </a:solidFill>
              </a:rPr>
              <a:t>Presentations and Case Studies;</a:t>
            </a:r>
          </a:p>
          <a:p>
            <a:pPr eaLnBrk="1" fontAlgn="auto" hangingPunct="1">
              <a:lnSpc>
                <a:spcPct val="120000"/>
              </a:lnSpc>
              <a:spcAft>
                <a:spcPts val="0"/>
              </a:spcAft>
              <a:buFont typeface="Arial" pitchFamily="34" charset="0"/>
              <a:buChar char="•"/>
              <a:defRPr/>
            </a:pPr>
            <a:r>
              <a:rPr lang="en-US" sz="2000" dirty="0" smtClean="0">
                <a:solidFill>
                  <a:schemeClr val="accent3">
                    <a:lumMod val="25000"/>
                  </a:schemeClr>
                </a:solidFill>
              </a:rPr>
              <a:t>Summary Charts on FCOI Reporting Requirements;</a:t>
            </a:r>
          </a:p>
          <a:p>
            <a:pPr eaLnBrk="1" fontAlgn="auto" hangingPunct="1">
              <a:lnSpc>
                <a:spcPct val="120000"/>
              </a:lnSpc>
              <a:spcAft>
                <a:spcPts val="0"/>
              </a:spcAft>
              <a:buFont typeface="Arial" pitchFamily="34" charset="0"/>
              <a:buChar char="•"/>
              <a:defRPr/>
            </a:pPr>
            <a:r>
              <a:rPr lang="en-US" sz="2000" dirty="0" smtClean="0">
                <a:solidFill>
                  <a:schemeClr val="accent3">
                    <a:lumMod val="25000"/>
                  </a:schemeClr>
                </a:solidFill>
              </a:rPr>
              <a:t>FAQs </a:t>
            </a:r>
            <a:r>
              <a:rPr lang="en-US" sz="2000" dirty="0" smtClean="0">
                <a:solidFill>
                  <a:srgbClr val="002060"/>
                </a:solidFill>
              </a:rPr>
              <a:t>(continually updating);</a:t>
            </a:r>
          </a:p>
          <a:p>
            <a:pPr eaLnBrk="1" fontAlgn="auto" hangingPunct="1">
              <a:lnSpc>
                <a:spcPct val="120000"/>
              </a:lnSpc>
              <a:spcAft>
                <a:spcPts val="0"/>
              </a:spcAft>
              <a:buFont typeface="Arial" pitchFamily="34" charset="0"/>
              <a:buChar char="•"/>
              <a:defRPr/>
            </a:pPr>
            <a:r>
              <a:rPr lang="en-US" sz="2000" dirty="0" smtClean="0">
                <a:solidFill>
                  <a:schemeClr val="accent3">
                    <a:lumMod val="25000"/>
                  </a:schemeClr>
                </a:solidFill>
              </a:rPr>
              <a:t>Tutorial (with certificate of completion);</a:t>
            </a:r>
          </a:p>
          <a:p>
            <a:pPr>
              <a:defRPr/>
            </a:pPr>
            <a:r>
              <a:rPr lang="en-US" sz="2000" dirty="0">
                <a:solidFill>
                  <a:srgbClr val="002060"/>
                </a:solidFill>
              </a:rPr>
              <a:t>Policy clarification </a:t>
            </a:r>
            <a:r>
              <a:rPr lang="en-US" sz="2000" dirty="0" smtClean="0">
                <a:solidFill>
                  <a:srgbClr val="002060"/>
                </a:solidFill>
              </a:rPr>
              <a:t>- </a:t>
            </a:r>
            <a:r>
              <a:rPr lang="en-US" sz="2000" dirty="0">
                <a:solidFill>
                  <a:srgbClr val="002060"/>
                </a:solidFill>
              </a:rPr>
              <a:t>disclosure requirements for reimbursed and sponsored travel – see NIH Guide NOT-OD-13-004 (10/18/2012) </a:t>
            </a:r>
            <a:r>
              <a:rPr lang="en-US" sz="2000" u="sng" dirty="0">
                <a:hlinkClick r:id="rId4"/>
              </a:rPr>
              <a:t>http://</a:t>
            </a:r>
            <a:r>
              <a:rPr lang="en-US" sz="2000" u="sng" dirty="0" smtClean="0">
                <a:hlinkClick r:id="rId4"/>
              </a:rPr>
              <a:t>grants.nih.gov/grants/guide/notice-files/NOT-OD-13-004.html</a:t>
            </a:r>
            <a:r>
              <a:rPr lang="en-US" sz="2000" dirty="0" smtClean="0"/>
              <a:t>.</a:t>
            </a:r>
            <a:endParaRPr lang="en-US" sz="2000" dirty="0"/>
          </a:p>
          <a:p>
            <a:pPr marL="0" indent="0">
              <a:buFont typeface="Arial" charset="0"/>
              <a:buNone/>
              <a:defRPr/>
            </a:pPr>
            <a:r>
              <a:rPr lang="en-US" sz="2400" dirty="0"/>
              <a:t> </a:t>
            </a:r>
          </a:p>
          <a:p>
            <a:pPr marL="0" indent="0" eaLnBrk="1" fontAlgn="auto" hangingPunct="1">
              <a:lnSpc>
                <a:spcPct val="120000"/>
              </a:lnSpc>
              <a:spcAft>
                <a:spcPts val="0"/>
              </a:spcAft>
              <a:buFont typeface="Arial" charset="0"/>
              <a:buNone/>
              <a:defRPr/>
            </a:pPr>
            <a:endParaRPr lang="en-US" sz="2400" dirty="0" smtClean="0">
              <a:solidFill>
                <a:schemeClr val="accent3">
                  <a:lumMod val="25000"/>
                </a:schemeClr>
              </a:solidFill>
            </a:endParaRPr>
          </a:p>
        </p:txBody>
      </p:sp>
      <p:sp>
        <p:nvSpPr>
          <p:cNvPr id="16388"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A4F29E-BB1D-4187-9B2D-B2204463EF98}"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33425714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a:xfrm>
            <a:off x="457200" y="0"/>
            <a:ext cx="8229600" cy="1294544"/>
          </a:xfrm>
        </p:spPr>
        <p:txBody>
          <a:bodyPr>
            <a:noAutofit/>
          </a:bodyPr>
          <a:lstStyle/>
          <a:p>
            <a:pPr eaLnBrk="1" fontAlgn="auto" hangingPunct="1">
              <a:spcAft>
                <a:spcPts val="0"/>
              </a:spcAft>
              <a:defRPr/>
            </a:pPr>
            <a:r>
              <a:rPr lang="en-US" sz="7200" i="1" dirty="0" smtClean="0">
                <a:latin typeface="Tahoma" pitchFamily="34" charset="0"/>
                <a:cs typeface="Tahoma" pitchFamily="34" charset="0"/>
              </a:rPr>
              <a:t>Investigator</a:t>
            </a:r>
          </a:p>
        </p:txBody>
      </p:sp>
      <p:sp>
        <p:nvSpPr>
          <p:cNvPr id="73731" name="Rectangle 3"/>
          <p:cNvSpPr>
            <a:spLocks noGrp="1" noChangeArrowheads="1"/>
          </p:cNvSpPr>
          <p:nvPr>
            <p:ph idx="1"/>
          </p:nvPr>
        </p:nvSpPr>
        <p:spPr>
          <a:xfrm>
            <a:off x="457200" y="1600200"/>
            <a:ext cx="8297863" cy="4525963"/>
          </a:xfrm>
        </p:spPr>
        <p:txBody>
          <a:bodyPr/>
          <a:lstStyle/>
          <a:p>
            <a:pPr eaLnBrk="1" hangingPunct="1">
              <a:spcBef>
                <a:spcPct val="0"/>
              </a:spcBef>
              <a:buClr>
                <a:schemeClr val="tx1"/>
              </a:buClr>
              <a:buFont typeface="Arial" charset="0"/>
              <a:buNone/>
            </a:pPr>
            <a:r>
              <a:rPr lang="en-US" dirty="0" smtClean="0">
                <a:solidFill>
                  <a:schemeClr val="tx1"/>
                </a:solidFill>
                <a:latin typeface="Tahoma" pitchFamily="34" charset="0"/>
                <a:cs typeface="Tahoma" pitchFamily="34" charset="0"/>
              </a:rPr>
              <a:t>   </a:t>
            </a:r>
          </a:p>
          <a:p>
            <a:pPr eaLnBrk="1" hangingPunct="1">
              <a:spcBef>
                <a:spcPct val="0"/>
              </a:spcBef>
              <a:buClr>
                <a:schemeClr val="tx1"/>
              </a:buClr>
              <a:buFont typeface="Arial" charset="0"/>
              <a:buNone/>
            </a:pPr>
            <a:r>
              <a:rPr lang="en-US" dirty="0" smtClean="0">
                <a:solidFill>
                  <a:schemeClr val="tx1"/>
                </a:solidFill>
                <a:latin typeface="Tahoma" pitchFamily="34" charset="0"/>
                <a:cs typeface="Tahoma" pitchFamily="34" charset="0"/>
              </a:rPr>
              <a:t>   </a:t>
            </a:r>
            <a:r>
              <a:rPr lang="en-US" dirty="0" smtClean="0">
                <a:latin typeface="Tahoma" pitchFamily="34" charset="0"/>
                <a:cs typeface="Tahoma" pitchFamily="34" charset="0"/>
              </a:rPr>
              <a:t>Investigator means  the project director or principal Investigator and any other person, regardless of title or position, who is responsible for the design, conduct, or reporting of research funded by the NIH, or proposed for such funding, which may include, for example, collaborators or consultants.</a:t>
            </a:r>
            <a:endParaRPr lang="en-US" dirty="0">
              <a:latin typeface="Tahoma" pitchFamily="34" charset="0"/>
              <a:cs typeface="Tahoma" pitchFamily="34" charset="0"/>
            </a:endParaRPr>
          </a:p>
          <a:p>
            <a:pPr eaLnBrk="1" hangingPunct="1">
              <a:spcBef>
                <a:spcPct val="0"/>
              </a:spcBef>
              <a:buClr>
                <a:schemeClr val="tx1"/>
              </a:buClr>
              <a:buFont typeface="Arial" charset="0"/>
              <a:buNone/>
            </a:pPr>
            <a:endParaRPr lang="en-US" dirty="0" smtClean="0">
              <a:latin typeface="Tahoma" pitchFamily="34" charset="0"/>
              <a:cs typeface="Tahoma" pitchFamily="34" charset="0"/>
            </a:endParaRPr>
          </a:p>
          <a:p>
            <a:pPr eaLnBrk="1" hangingPunct="1">
              <a:spcBef>
                <a:spcPct val="0"/>
              </a:spcBef>
              <a:buClr>
                <a:schemeClr val="tx1"/>
              </a:buClr>
              <a:buFont typeface="Arial" charset="0"/>
              <a:buNone/>
            </a:pPr>
            <a:r>
              <a:rPr lang="en-US" dirty="0">
                <a:latin typeface="Tahoma" pitchFamily="34" charset="0"/>
                <a:cs typeface="Tahoma" pitchFamily="34" charset="0"/>
              </a:rPr>
              <a:t> </a:t>
            </a:r>
            <a:r>
              <a:rPr lang="en-US" dirty="0" smtClean="0">
                <a:latin typeface="Tahoma" pitchFamily="34" charset="0"/>
                <a:cs typeface="Tahoma" pitchFamily="34" charset="0"/>
              </a:rPr>
              <a:t>  Note:  Institutions make the determination of who meets the definition.</a:t>
            </a:r>
          </a:p>
        </p:txBody>
      </p:sp>
      <p:sp>
        <p:nvSpPr>
          <p:cNvPr id="72708"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A0EFD7A3-5443-4959-A10F-D7576E39D051}" type="slidenum">
              <a:rPr lang="en-US" smtClean="0">
                <a:solidFill>
                  <a:schemeClr val="tx2"/>
                </a:solidFill>
              </a:rPr>
              <a:pPr eaLnBrk="1" hangingPunct="1">
                <a:defRPr/>
              </a:pPr>
              <a:t>60</a:t>
            </a:fld>
            <a:endParaRPr lang="en-US" smtClean="0">
              <a:solidFill>
                <a:schemeClr val="tx2"/>
              </a:solidFill>
            </a:endParaRPr>
          </a:p>
        </p:txBody>
      </p:sp>
    </p:spTree>
    <p:extLst>
      <p:ext uri="{BB962C8B-B14F-4D97-AF65-F5344CB8AC3E}">
        <p14:creationId xmlns:p14="http://schemas.microsoft.com/office/powerpoint/2010/main" val="326491088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a:xfrm>
            <a:off x="0" y="0"/>
            <a:ext cx="9144000" cy="1676400"/>
          </a:xfrm>
        </p:spPr>
        <p:txBody>
          <a:bodyPr>
            <a:normAutofit fontScale="90000"/>
          </a:bodyPr>
          <a:lstStyle/>
          <a:p>
            <a:pPr eaLnBrk="1" fontAlgn="auto" hangingPunct="1">
              <a:spcAft>
                <a:spcPts val="0"/>
              </a:spcAft>
              <a:defRPr/>
            </a:pPr>
            <a:r>
              <a:rPr lang="en-US" sz="4000" dirty="0" smtClean="0">
                <a:latin typeface="Tahoma" pitchFamily="34" charset="0"/>
                <a:cs typeface="Tahoma" pitchFamily="34" charset="0"/>
              </a:rPr>
              <a:t/>
            </a:r>
            <a:br>
              <a:rPr lang="en-US" sz="4000" dirty="0" smtClean="0">
                <a:latin typeface="Tahoma" pitchFamily="34" charset="0"/>
                <a:cs typeface="Tahoma" pitchFamily="34" charset="0"/>
              </a:rPr>
            </a:br>
            <a:r>
              <a:rPr lang="en-US" sz="4000" i="1" dirty="0" smtClean="0">
                <a:latin typeface="Tahoma" pitchFamily="34" charset="0"/>
                <a:cs typeface="Tahoma" pitchFamily="34" charset="0"/>
              </a:rPr>
              <a:t>Investigator’s Institutional Responsibilities</a:t>
            </a:r>
            <a:r>
              <a:rPr lang="en-US" sz="4400" i="1" dirty="0" smtClean="0">
                <a:latin typeface="Tahoma" pitchFamily="34" charset="0"/>
                <a:cs typeface="Tahoma" pitchFamily="34" charset="0"/>
              </a:rPr>
              <a:t/>
            </a:r>
            <a:br>
              <a:rPr lang="en-US" sz="4400" i="1" dirty="0" smtClean="0">
                <a:latin typeface="Tahoma" pitchFamily="34" charset="0"/>
                <a:cs typeface="Tahoma" pitchFamily="34" charset="0"/>
              </a:rPr>
            </a:br>
            <a:endParaRPr lang="en-US" sz="4400" i="1" dirty="0" smtClean="0">
              <a:latin typeface="Tahoma" pitchFamily="34" charset="0"/>
              <a:cs typeface="Tahoma" pitchFamily="34" charset="0"/>
            </a:endParaRPr>
          </a:p>
        </p:txBody>
      </p:sp>
      <p:sp>
        <p:nvSpPr>
          <p:cNvPr id="49155" name="Rectangle 3"/>
          <p:cNvSpPr>
            <a:spLocks noGrp="1" noChangeArrowheads="1"/>
          </p:cNvSpPr>
          <p:nvPr>
            <p:ph idx="1"/>
          </p:nvPr>
        </p:nvSpPr>
        <p:spPr>
          <a:xfrm>
            <a:off x="0" y="1447800"/>
            <a:ext cx="8686800" cy="4419600"/>
          </a:xfrm>
        </p:spPr>
        <p:txBody>
          <a:bodyPr rtlCol="0">
            <a:normAutofit fontScale="92500" lnSpcReduction="10000"/>
          </a:bodyPr>
          <a:lstStyle/>
          <a:p>
            <a:pPr lvl="1" eaLnBrk="1" fontAlgn="auto" hangingPunct="1">
              <a:spcAft>
                <a:spcPts val="0"/>
              </a:spcAft>
              <a:buFont typeface="Courier New" pitchFamily="49" charset="0"/>
              <a:buNone/>
              <a:defRPr/>
            </a:pPr>
            <a:endParaRPr lang="en-US" dirty="0" smtClean="0"/>
          </a:p>
          <a:p>
            <a:pPr lvl="1" eaLnBrk="1" fontAlgn="auto" hangingPunct="1">
              <a:spcAft>
                <a:spcPts val="0"/>
              </a:spcAft>
              <a:buFont typeface="Courier New" pitchFamily="49" charset="0"/>
              <a:buNone/>
              <a:defRPr/>
            </a:pPr>
            <a:r>
              <a:rPr lang="en-US" dirty="0" smtClean="0">
                <a:solidFill>
                  <a:schemeClr val="tx1"/>
                </a:solidFill>
                <a:latin typeface="Tahoma" pitchFamily="34" charset="0"/>
                <a:cs typeface="Tahoma" pitchFamily="34" charset="0"/>
              </a:rPr>
              <a:t>  </a:t>
            </a:r>
          </a:p>
          <a:p>
            <a:pPr lvl="1" eaLnBrk="1" fontAlgn="auto" hangingPunct="1">
              <a:spcAft>
                <a:spcPts val="0"/>
              </a:spcAft>
              <a:buFont typeface="Courier New" pitchFamily="49" charset="0"/>
              <a:buNone/>
              <a:defRPr/>
            </a:pPr>
            <a:r>
              <a:rPr lang="en-US" dirty="0">
                <a:solidFill>
                  <a:schemeClr val="tx1"/>
                </a:solidFill>
                <a:latin typeface="Tahoma" pitchFamily="34" charset="0"/>
                <a:cs typeface="Tahoma" pitchFamily="34" charset="0"/>
              </a:rPr>
              <a:t> </a:t>
            </a:r>
            <a:r>
              <a:rPr lang="en-US" dirty="0" smtClean="0">
                <a:solidFill>
                  <a:schemeClr val="tx1"/>
                </a:solidFill>
                <a:latin typeface="Tahoma" pitchFamily="34" charset="0"/>
                <a:cs typeface="Tahoma" pitchFamily="34" charset="0"/>
              </a:rPr>
              <a:t>  </a:t>
            </a:r>
            <a:r>
              <a:rPr lang="en-US" sz="2800" dirty="0" smtClean="0">
                <a:solidFill>
                  <a:schemeClr val="tx2"/>
                </a:solidFill>
                <a:latin typeface="Tahoma" pitchFamily="34" charset="0"/>
                <a:cs typeface="Tahoma" pitchFamily="34" charset="0"/>
              </a:rPr>
              <a:t>Institutional responsibilities means an Investigator's professional responsibilities on behalf of the Institution, and as defined by the Institution in its policy on financial conflicts of interest, which may include for example: activities such as research, research consultation, teaching, professional practice, institutional committee memberships, and service on panels such as Institutional Review Boards or Data and Safety Monitoring Boards.</a:t>
            </a:r>
          </a:p>
          <a:p>
            <a:pPr lvl="1" eaLnBrk="1" fontAlgn="auto" hangingPunct="1">
              <a:spcAft>
                <a:spcPts val="0"/>
              </a:spcAft>
              <a:defRPr/>
            </a:pPr>
            <a:endParaRPr lang="en-US" dirty="0" smtClean="0"/>
          </a:p>
        </p:txBody>
      </p:sp>
      <p:sp>
        <p:nvSpPr>
          <p:cNvPr id="73732"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17D18C07-EA59-420E-BEFE-295946C33F15}" type="slidenum">
              <a:rPr lang="en-US" smtClean="0">
                <a:solidFill>
                  <a:schemeClr val="tx2"/>
                </a:solidFill>
              </a:rPr>
              <a:pPr eaLnBrk="1" hangingPunct="1">
                <a:defRPr/>
              </a:pPr>
              <a:t>61</a:t>
            </a:fld>
            <a:endParaRPr lang="en-US" smtClean="0">
              <a:solidFill>
                <a:schemeClr val="tx2"/>
              </a:solidFill>
            </a:endParaRPr>
          </a:p>
        </p:txBody>
      </p:sp>
    </p:spTree>
    <p:extLst>
      <p:ext uri="{BB962C8B-B14F-4D97-AF65-F5344CB8AC3E}">
        <p14:creationId xmlns:p14="http://schemas.microsoft.com/office/powerpoint/2010/main" val="2528131597"/>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a:xfrm>
            <a:off x="0" y="76200"/>
            <a:ext cx="9144000" cy="1219200"/>
          </a:xfrm>
        </p:spPr>
        <p:txBody>
          <a:bodyPr>
            <a:noAutofit/>
          </a:bodyPr>
          <a:lstStyle/>
          <a:p>
            <a:pPr eaLnBrk="1" fontAlgn="auto" hangingPunct="1">
              <a:spcAft>
                <a:spcPts val="0"/>
              </a:spcAft>
              <a:defRPr/>
            </a:pPr>
            <a:r>
              <a:rPr lang="en-US" sz="4400" i="1" dirty="0" smtClean="0">
                <a:latin typeface="Tahoma" pitchFamily="34" charset="0"/>
                <a:cs typeface="Tahoma" pitchFamily="34" charset="0"/>
              </a:rPr>
              <a:t>Significant Financial Interest (SFI)</a:t>
            </a:r>
          </a:p>
        </p:txBody>
      </p:sp>
      <p:sp>
        <p:nvSpPr>
          <p:cNvPr id="574467" name="Rectangle 3"/>
          <p:cNvSpPr>
            <a:spLocks noGrp="1" noChangeArrowheads="1"/>
          </p:cNvSpPr>
          <p:nvPr>
            <p:ph idx="1"/>
          </p:nvPr>
        </p:nvSpPr>
        <p:spPr>
          <a:xfrm>
            <a:off x="0" y="1676400"/>
            <a:ext cx="8526463" cy="7162800"/>
          </a:xfrm>
        </p:spPr>
        <p:txBody>
          <a:bodyPr rtlCol="0">
            <a:normAutofit fontScale="25000" lnSpcReduction="20000"/>
          </a:bodyPr>
          <a:lstStyle/>
          <a:p>
            <a:pPr eaLnBrk="1" fontAlgn="auto" hangingPunct="1">
              <a:lnSpc>
                <a:spcPct val="120000"/>
              </a:lnSpc>
              <a:buFont typeface="Arial" pitchFamily="34" charset="0"/>
              <a:buNone/>
              <a:defRPr/>
            </a:pPr>
            <a:r>
              <a:rPr lang="en-US" sz="7200" dirty="0" smtClean="0">
                <a:latin typeface="Tahoma" pitchFamily="34" charset="0"/>
                <a:cs typeface="Tahoma" pitchFamily="34" charset="0"/>
              </a:rPr>
              <a:t>   (1) A financial interest consisting of one or more of the following interests of the Investigator (and those of the Investigator’s spouse and dependent children) that reasonably appears to be related to the Investigator’s institutional responsibilities:</a:t>
            </a:r>
          </a:p>
          <a:p>
            <a:pPr lvl="1" eaLnBrk="1" fontAlgn="auto" hangingPunct="1">
              <a:lnSpc>
                <a:spcPct val="120000"/>
              </a:lnSpc>
              <a:spcAft>
                <a:spcPts val="0"/>
              </a:spcAft>
              <a:buFont typeface="Courier New" pitchFamily="49" charset="0"/>
              <a:buNone/>
              <a:defRPr/>
            </a:pPr>
            <a:r>
              <a:rPr lang="en-US" sz="7200" dirty="0" smtClean="0">
                <a:solidFill>
                  <a:schemeClr val="accent4"/>
                </a:solidFill>
                <a:latin typeface="Tahoma" pitchFamily="34" charset="0"/>
                <a:cs typeface="Tahoma" pitchFamily="34" charset="0"/>
              </a:rPr>
              <a:t>   (</a:t>
            </a:r>
            <a:r>
              <a:rPr lang="en-US" sz="7200" dirty="0" err="1" smtClean="0">
                <a:solidFill>
                  <a:schemeClr val="accent4"/>
                </a:solidFill>
                <a:latin typeface="Tahoma" pitchFamily="34" charset="0"/>
                <a:cs typeface="Tahoma" pitchFamily="34" charset="0"/>
              </a:rPr>
              <a:t>i</a:t>
            </a:r>
            <a:r>
              <a:rPr lang="en-US" sz="7200" dirty="0" smtClean="0">
                <a:solidFill>
                  <a:schemeClr val="accent4"/>
                </a:solidFill>
                <a:latin typeface="Tahoma" pitchFamily="34" charset="0"/>
                <a:cs typeface="Tahoma" pitchFamily="34" charset="0"/>
              </a:rPr>
              <a:t>) With regard to any publicly traded entity, a </a:t>
            </a:r>
            <a:r>
              <a:rPr lang="en-US" sz="7200" i="1" dirty="0" smtClean="0">
                <a:solidFill>
                  <a:schemeClr val="accent4"/>
                </a:solidFill>
                <a:latin typeface="Tahoma" pitchFamily="34" charset="0"/>
                <a:cs typeface="Tahoma" pitchFamily="34" charset="0"/>
              </a:rPr>
              <a:t>significant financial interest </a:t>
            </a:r>
            <a:r>
              <a:rPr lang="en-US" sz="7200" dirty="0" smtClean="0">
                <a:solidFill>
                  <a:schemeClr val="accent4"/>
                </a:solidFill>
                <a:latin typeface="Tahoma" pitchFamily="34" charset="0"/>
                <a:cs typeface="Tahoma" pitchFamily="34" charset="0"/>
              </a:rPr>
              <a:t>exists if the value of any remuneration received from the entity in the twelve months preceding the disclosure and the value of any equity interest in the entity as of the date of disclosure, when aggregated, exceeds $5,000.  For purposes of this definition, remuneration includes salary and any payment for services not otherwise identified as salary (e.g., consulting fees, honoraria, paid authorship); equity interest includes any stock, stock option, or other ownership interest, as determined through reference to public prices or other reasonable measures of fair market value;</a:t>
            </a:r>
          </a:p>
          <a:p>
            <a:pPr eaLnBrk="1" fontAlgn="auto" hangingPunct="1">
              <a:lnSpc>
                <a:spcPct val="120000"/>
              </a:lnSpc>
              <a:buFont typeface="Arial" pitchFamily="34" charset="0"/>
              <a:buNone/>
              <a:defRPr/>
            </a:pPr>
            <a:endParaRPr lang="en-US" sz="4000" dirty="0" smtClean="0">
              <a:solidFill>
                <a:schemeClr val="tx1"/>
              </a:solidFill>
              <a:latin typeface="Tahoma" pitchFamily="34" charset="0"/>
              <a:cs typeface="Tahoma" pitchFamily="34" charset="0"/>
            </a:endParaRPr>
          </a:p>
          <a:p>
            <a:pPr eaLnBrk="1" fontAlgn="auto" hangingPunct="1">
              <a:lnSpc>
                <a:spcPct val="120000"/>
              </a:lnSpc>
              <a:buFont typeface="Arial" pitchFamily="34" charset="0"/>
              <a:buNone/>
              <a:defRPr/>
            </a:pPr>
            <a:r>
              <a:rPr lang="en-US" sz="4000" dirty="0" smtClean="0">
                <a:solidFill>
                  <a:schemeClr val="tx1"/>
                </a:solidFill>
                <a:latin typeface="Tahoma" pitchFamily="34" charset="0"/>
                <a:cs typeface="Tahoma" pitchFamily="34" charset="0"/>
              </a:rPr>
              <a:t>   </a:t>
            </a:r>
            <a:endParaRPr lang="en-US" dirty="0" smtClean="0">
              <a:latin typeface="Tahoma" pitchFamily="34" charset="0"/>
              <a:cs typeface="Tahoma" pitchFamily="34" charset="0"/>
            </a:endParaRPr>
          </a:p>
        </p:txBody>
      </p:sp>
      <p:sp>
        <p:nvSpPr>
          <p:cNvPr id="74756"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8D27C6A7-608C-460C-8CFF-46B0FACFF0EF}" type="slidenum">
              <a:rPr lang="en-US" smtClean="0">
                <a:solidFill>
                  <a:schemeClr val="tx2"/>
                </a:solidFill>
              </a:rPr>
              <a:pPr eaLnBrk="1" hangingPunct="1">
                <a:defRPr/>
              </a:pPr>
              <a:t>62</a:t>
            </a:fld>
            <a:endParaRPr lang="en-US" smtClean="0">
              <a:solidFill>
                <a:schemeClr val="tx2"/>
              </a:solidFill>
            </a:endParaRPr>
          </a:p>
        </p:txBody>
      </p:sp>
    </p:spTree>
    <p:extLst>
      <p:ext uri="{BB962C8B-B14F-4D97-AF65-F5344CB8AC3E}">
        <p14:creationId xmlns:p14="http://schemas.microsoft.com/office/powerpoint/2010/main" val="392560303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noAutofit/>
          </a:bodyPr>
          <a:lstStyle/>
          <a:p>
            <a:pPr eaLnBrk="1" fontAlgn="auto" hangingPunct="1">
              <a:spcAft>
                <a:spcPts val="0"/>
              </a:spcAft>
              <a:defRPr/>
            </a:pPr>
            <a:r>
              <a:rPr lang="en-US" sz="4400" i="1" dirty="0" smtClean="0">
                <a:latin typeface="Tahoma" pitchFamily="34" charset="0"/>
                <a:cs typeface="Tahoma" pitchFamily="34" charset="0"/>
              </a:rPr>
              <a:t>Significant Financial Interest (SFI)</a:t>
            </a:r>
            <a:endParaRPr lang="en-US" sz="4400" i="1" dirty="0"/>
          </a:p>
        </p:txBody>
      </p:sp>
      <p:sp>
        <p:nvSpPr>
          <p:cNvPr id="2" name="Content Placeholder 1"/>
          <p:cNvSpPr>
            <a:spLocks noGrp="1"/>
          </p:cNvSpPr>
          <p:nvPr>
            <p:ph idx="1"/>
          </p:nvPr>
        </p:nvSpPr>
        <p:spPr>
          <a:xfrm>
            <a:off x="457200" y="1371600"/>
            <a:ext cx="8229600" cy="4525963"/>
          </a:xfrm>
        </p:spPr>
        <p:txBody>
          <a:bodyPr rtlCol="0">
            <a:normAutofit fontScale="70000" lnSpcReduction="20000"/>
          </a:bodyPr>
          <a:lstStyle/>
          <a:p>
            <a:pPr eaLnBrk="1" fontAlgn="auto" hangingPunct="1">
              <a:defRPr/>
            </a:pPr>
            <a:endParaRPr lang="en-US" dirty="0" smtClean="0"/>
          </a:p>
          <a:p>
            <a:pPr eaLnBrk="1" fontAlgn="auto" hangingPunct="1">
              <a:lnSpc>
                <a:spcPct val="120000"/>
              </a:lnSpc>
              <a:buFont typeface="Arial" pitchFamily="34" charset="0"/>
              <a:buNone/>
              <a:defRPr/>
            </a:pPr>
            <a:endParaRPr lang="en-US" dirty="0" smtClean="0">
              <a:solidFill>
                <a:schemeClr val="accent4"/>
              </a:solidFill>
              <a:latin typeface="Tahoma" pitchFamily="34" charset="0"/>
              <a:cs typeface="Tahoma" pitchFamily="34" charset="0"/>
            </a:endParaRPr>
          </a:p>
          <a:p>
            <a:pPr eaLnBrk="1" fontAlgn="auto" hangingPunct="1">
              <a:lnSpc>
                <a:spcPct val="120000"/>
              </a:lnSpc>
              <a:buFont typeface="Arial" pitchFamily="34" charset="0"/>
              <a:buNone/>
              <a:defRPr/>
            </a:pPr>
            <a:r>
              <a:rPr lang="en-US" dirty="0">
                <a:solidFill>
                  <a:schemeClr val="accent4"/>
                </a:solidFill>
                <a:latin typeface="Tahoma" pitchFamily="34" charset="0"/>
                <a:cs typeface="Tahoma" pitchFamily="34" charset="0"/>
              </a:rPr>
              <a:t> </a:t>
            </a:r>
            <a:r>
              <a:rPr lang="en-US" dirty="0" smtClean="0">
                <a:solidFill>
                  <a:schemeClr val="accent4"/>
                </a:solidFill>
                <a:latin typeface="Tahoma" pitchFamily="34" charset="0"/>
                <a:cs typeface="Tahoma" pitchFamily="34" charset="0"/>
              </a:rPr>
              <a:t> (ii) With regard to any non-publicly traded entity, a </a:t>
            </a:r>
            <a:r>
              <a:rPr lang="en-US" i="1" dirty="0" smtClean="0">
                <a:solidFill>
                  <a:schemeClr val="accent4"/>
                </a:solidFill>
                <a:latin typeface="Tahoma" pitchFamily="34" charset="0"/>
                <a:cs typeface="Tahoma" pitchFamily="34" charset="0"/>
              </a:rPr>
              <a:t>significant financial interest </a:t>
            </a:r>
            <a:r>
              <a:rPr lang="en-US" dirty="0" smtClean="0">
                <a:solidFill>
                  <a:schemeClr val="accent4"/>
                </a:solidFill>
                <a:latin typeface="Tahoma" pitchFamily="34" charset="0"/>
                <a:cs typeface="Tahoma" pitchFamily="34" charset="0"/>
              </a:rPr>
              <a:t>exists if the value of any remuneration received from the entity in the twelve months preceding the disclosure, when aggregated, exceeds $5,000, or when the Investigator (or the Investigator’s spouse or dependent children) holds any equity interest (e.g., stock, stock option, or other ownership interest); or</a:t>
            </a:r>
          </a:p>
          <a:p>
            <a:pPr eaLnBrk="1" fontAlgn="auto" hangingPunct="1">
              <a:lnSpc>
                <a:spcPct val="120000"/>
              </a:lnSpc>
              <a:defRPr/>
            </a:pPr>
            <a:endParaRPr lang="en-US" dirty="0" smtClean="0">
              <a:solidFill>
                <a:schemeClr val="accent4"/>
              </a:solidFill>
              <a:latin typeface="Tahoma" pitchFamily="34" charset="0"/>
              <a:cs typeface="Tahoma" pitchFamily="34" charset="0"/>
            </a:endParaRPr>
          </a:p>
          <a:p>
            <a:pPr eaLnBrk="1" fontAlgn="auto" hangingPunct="1">
              <a:lnSpc>
                <a:spcPct val="120000"/>
              </a:lnSpc>
              <a:buFont typeface="Arial" pitchFamily="34" charset="0"/>
              <a:buNone/>
              <a:defRPr/>
            </a:pPr>
            <a:r>
              <a:rPr lang="en-US" dirty="0" smtClean="0">
                <a:solidFill>
                  <a:schemeClr val="accent4"/>
                </a:solidFill>
                <a:latin typeface="Tahoma" pitchFamily="34" charset="0"/>
                <a:cs typeface="Tahoma" pitchFamily="34" charset="0"/>
              </a:rPr>
              <a:t>   (iii) Intellectual property rights and interests (e.g., patents, copyrights) exceeding $5,000, upon receipt of income related to such rights and interests. </a:t>
            </a:r>
          </a:p>
          <a:p>
            <a:pPr eaLnBrk="1" fontAlgn="auto" hangingPunct="1">
              <a:defRPr/>
            </a:pPr>
            <a:endParaRPr lang="en-US" dirty="0"/>
          </a:p>
        </p:txBody>
      </p:sp>
      <p:sp>
        <p:nvSpPr>
          <p:cNvPr id="75780"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EF684A2-ABA3-4558-9FF4-6D1DE889B80F}" type="slidenum">
              <a:rPr lang="en-US" smtClean="0">
                <a:solidFill>
                  <a:schemeClr val="tx2"/>
                </a:solidFill>
              </a:rPr>
              <a:pPr eaLnBrk="1" hangingPunct="1">
                <a:defRPr/>
              </a:pPr>
              <a:t>63</a:t>
            </a:fld>
            <a:endParaRPr lang="en-US" smtClean="0">
              <a:solidFill>
                <a:schemeClr val="tx2"/>
              </a:solidFill>
            </a:endParaRPr>
          </a:p>
        </p:txBody>
      </p:sp>
    </p:spTree>
    <p:extLst>
      <p:ext uri="{BB962C8B-B14F-4D97-AF65-F5344CB8AC3E}">
        <p14:creationId xmlns:p14="http://schemas.microsoft.com/office/powerpoint/2010/main" val="1674710753"/>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a:xfrm>
            <a:off x="0" y="228600"/>
            <a:ext cx="9144000" cy="1066800"/>
          </a:xfrm>
        </p:spPr>
        <p:txBody>
          <a:bodyPr>
            <a:noAutofit/>
          </a:bodyPr>
          <a:lstStyle/>
          <a:p>
            <a:pPr eaLnBrk="1" fontAlgn="auto" hangingPunct="1">
              <a:spcAft>
                <a:spcPts val="0"/>
              </a:spcAft>
              <a:defRPr/>
            </a:pPr>
            <a:r>
              <a:rPr lang="en-US" sz="4400" i="1" dirty="0" smtClean="0">
                <a:latin typeface="Tahoma" pitchFamily="34" charset="0"/>
                <a:cs typeface="Tahoma" pitchFamily="34" charset="0"/>
              </a:rPr>
              <a:t>Significant Financial Interest (SFI)</a:t>
            </a:r>
          </a:p>
        </p:txBody>
      </p:sp>
      <p:sp>
        <p:nvSpPr>
          <p:cNvPr id="76803" name="Rectangle 3"/>
          <p:cNvSpPr>
            <a:spLocks noGrp="1" noChangeArrowheads="1"/>
          </p:cNvSpPr>
          <p:nvPr>
            <p:ph idx="1"/>
          </p:nvPr>
        </p:nvSpPr>
        <p:spPr>
          <a:xfrm>
            <a:off x="304800" y="1524000"/>
            <a:ext cx="8450263" cy="5867400"/>
          </a:xfrm>
        </p:spPr>
        <p:txBody>
          <a:bodyPr/>
          <a:lstStyle/>
          <a:p>
            <a:pPr eaLnBrk="1" hangingPunct="1">
              <a:spcBef>
                <a:spcPct val="0"/>
              </a:spcBef>
              <a:buClrTx/>
              <a:buFont typeface="Arial" charset="0"/>
              <a:buNone/>
              <a:defRPr/>
            </a:pPr>
            <a:r>
              <a:rPr lang="en-US" dirty="0" smtClean="0">
                <a:latin typeface="Tahoma" pitchFamily="34" charset="0"/>
                <a:cs typeface="Tahoma" pitchFamily="34" charset="0"/>
              </a:rPr>
              <a:t>  </a:t>
            </a:r>
            <a:r>
              <a:rPr lang="en-US" sz="2400" dirty="0" smtClean="0">
                <a:latin typeface="Tahoma" pitchFamily="34" charset="0"/>
                <a:cs typeface="Tahoma" pitchFamily="34" charset="0"/>
              </a:rPr>
              <a:t>   (2) Investigators also must disclose the occurrence of any reimbursed or sponsored travel (i.e., that which is paid on behalf of the Investigator and not reimbursed to the Investigator so that the exact monetary value may not be readily available), related to their Institutional responsibilities, provided, however, that this disclosure requirement does not apply to travel that is reimbursed or sponsored by excluded sources provided in regulation.   </a:t>
            </a:r>
          </a:p>
          <a:p>
            <a:pPr eaLnBrk="1" hangingPunct="1">
              <a:spcBef>
                <a:spcPct val="0"/>
              </a:spcBef>
              <a:buClrTx/>
              <a:buFont typeface="Arial" charset="0"/>
              <a:buNone/>
              <a:defRPr/>
            </a:pPr>
            <a:endParaRPr lang="en-US" sz="2400" dirty="0">
              <a:latin typeface="Tahoma" pitchFamily="34" charset="0"/>
              <a:cs typeface="Tahoma" pitchFamily="34" charset="0"/>
            </a:endParaRPr>
          </a:p>
          <a:p>
            <a:pPr eaLnBrk="1" hangingPunct="1">
              <a:defRPr/>
            </a:pPr>
            <a:r>
              <a:rPr lang="en-US" sz="2000" dirty="0" smtClean="0">
                <a:solidFill>
                  <a:srgbClr val="00B050"/>
                </a:solidFill>
                <a:latin typeface="Tahoma" pitchFamily="34" charset="0"/>
                <a:cs typeface="Tahoma" pitchFamily="34" charset="0"/>
              </a:rPr>
              <a:t>Note:  See NIH Guide Notice NOT-OD-13-004 (10/18/2012)- Policy Clarification </a:t>
            </a:r>
            <a:r>
              <a:rPr lang="en-US" sz="2000" i="1" dirty="0" smtClean="0">
                <a:solidFill>
                  <a:srgbClr val="00B050"/>
                </a:solidFill>
                <a:latin typeface="Tahoma" pitchFamily="34" charset="0"/>
                <a:cs typeface="Tahoma" pitchFamily="34" charset="0"/>
              </a:rPr>
              <a:t>allows Institutions to impose </a:t>
            </a:r>
            <a:r>
              <a:rPr lang="en-US" sz="2000" dirty="0" smtClean="0">
                <a:solidFill>
                  <a:srgbClr val="00B050"/>
                </a:solidFill>
                <a:latin typeface="Tahoma" pitchFamily="34" charset="0"/>
                <a:cs typeface="Tahoma" pitchFamily="34" charset="0"/>
              </a:rPr>
              <a:t>a </a:t>
            </a:r>
            <a:r>
              <a:rPr lang="en-US" sz="2000" i="1" dirty="0" smtClean="0">
                <a:solidFill>
                  <a:srgbClr val="00B050"/>
                </a:solidFill>
                <a:latin typeface="Tahoma" pitchFamily="34" charset="0"/>
                <a:cs typeface="Tahoma" pitchFamily="34" charset="0"/>
              </a:rPr>
              <a:t>$5,000 de </a:t>
            </a:r>
            <a:r>
              <a:rPr lang="en-US" sz="2000" i="1" dirty="0" err="1" smtClean="0">
                <a:solidFill>
                  <a:srgbClr val="00B050"/>
                </a:solidFill>
                <a:latin typeface="Tahoma" pitchFamily="34" charset="0"/>
                <a:cs typeface="Tahoma" pitchFamily="34" charset="0"/>
              </a:rPr>
              <a:t>minimis</a:t>
            </a:r>
            <a:r>
              <a:rPr lang="en-US" sz="2000" dirty="0" smtClean="0">
                <a:solidFill>
                  <a:srgbClr val="00B050"/>
                </a:solidFill>
                <a:latin typeface="Tahoma" pitchFamily="34" charset="0"/>
                <a:cs typeface="Tahoma" pitchFamily="34" charset="0"/>
              </a:rPr>
              <a:t> </a:t>
            </a:r>
            <a:r>
              <a:rPr lang="en-US" sz="2000" i="1" dirty="0" smtClean="0">
                <a:solidFill>
                  <a:srgbClr val="00B050"/>
                </a:solidFill>
                <a:latin typeface="Tahoma" pitchFamily="34" charset="0"/>
                <a:cs typeface="Tahoma" pitchFamily="34" charset="0"/>
              </a:rPr>
              <a:t>threshold</a:t>
            </a:r>
            <a:r>
              <a:rPr lang="en-US" sz="2000" dirty="0" smtClean="0">
                <a:solidFill>
                  <a:srgbClr val="00B050"/>
                </a:solidFill>
                <a:latin typeface="Tahoma" pitchFamily="34" charset="0"/>
                <a:cs typeface="Tahoma" pitchFamily="34" charset="0"/>
              </a:rPr>
              <a:t> </a:t>
            </a:r>
            <a:r>
              <a:rPr lang="en-US" sz="1800" u="sng" dirty="0">
                <a:hlinkClick r:id="rId3"/>
              </a:rPr>
              <a:t>http://grants.nih.gov/grants/guide/notice-files/NOT-OD-13-004.html</a:t>
            </a:r>
            <a:r>
              <a:rPr lang="en-US" sz="1800" dirty="0"/>
              <a:t>.  </a:t>
            </a:r>
          </a:p>
          <a:p>
            <a:pPr marL="0" indent="0" eaLnBrk="1" hangingPunct="1">
              <a:buFont typeface="Arial" pitchFamily="34" charset="0"/>
              <a:buNone/>
              <a:defRPr/>
            </a:pPr>
            <a:r>
              <a:rPr lang="en-US" sz="2400" dirty="0"/>
              <a:t> </a:t>
            </a:r>
          </a:p>
          <a:p>
            <a:pPr eaLnBrk="1" hangingPunct="1">
              <a:spcBef>
                <a:spcPct val="0"/>
              </a:spcBef>
              <a:buClrTx/>
              <a:buFont typeface="Arial" charset="0"/>
              <a:buNone/>
              <a:defRPr/>
            </a:pPr>
            <a:endParaRPr lang="en-US" sz="2400" dirty="0" smtClean="0">
              <a:solidFill>
                <a:srgbClr val="00B050"/>
              </a:solidFill>
              <a:latin typeface="Tahoma" pitchFamily="34" charset="0"/>
              <a:cs typeface="Tahoma" pitchFamily="34" charset="0"/>
            </a:endParaRPr>
          </a:p>
        </p:txBody>
      </p:sp>
      <p:sp>
        <p:nvSpPr>
          <p:cNvPr id="7680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6BB094A3-803C-4AC9-88EF-DE594573EB9C}" type="slidenum">
              <a:rPr lang="en-US" smtClean="0">
                <a:solidFill>
                  <a:schemeClr val="tx2"/>
                </a:solidFill>
              </a:rPr>
              <a:pPr eaLnBrk="1" hangingPunct="1">
                <a:defRPr/>
              </a:pPr>
              <a:t>64</a:t>
            </a:fld>
            <a:endParaRPr lang="en-US" smtClean="0">
              <a:solidFill>
                <a:schemeClr val="tx2"/>
              </a:solidFill>
            </a:endParaRPr>
          </a:p>
        </p:txBody>
      </p:sp>
    </p:spTree>
    <p:extLst>
      <p:ext uri="{BB962C8B-B14F-4D97-AF65-F5344CB8AC3E}">
        <p14:creationId xmlns:p14="http://schemas.microsoft.com/office/powerpoint/2010/main" val="554995298"/>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1" name="Rectangle 3"/>
          <p:cNvSpPr>
            <a:spLocks noGrp="1" noChangeArrowheads="1"/>
          </p:cNvSpPr>
          <p:nvPr>
            <p:ph type="title"/>
          </p:nvPr>
        </p:nvSpPr>
        <p:spPr>
          <a:xfrm>
            <a:off x="0" y="228600"/>
            <a:ext cx="9144000" cy="1066800"/>
          </a:xfrm>
        </p:spPr>
        <p:txBody>
          <a:bodyPr/>
          <a:lstStyle/>
          <a:p>
            <a:pPr eaLnBrk="1" fontAlgn="auto" hangingPunct="1">
              <a:spcAft>
                <a:spcPts val="0"/>
              </a:spcAft>
              <a:defRPr/>
            </a:pPr>
            <a:r>
              <a:rPr lang="en-US" i="1" dirty="0" smtClean="0">
                <a:latin typeface="Tahoma" pitchFamily="34" charset="0"/>
                <a:cs typeface="Tahoma" pitchFamily="34" charset="0"/>
              </a:rPr>
              <a:t>SFI  Exclusions</a:t>
            </a:r>
          </a:p>
        </p:txBody>
      </p:sp>
      <p:sp>
        <p:nvSpPr>
          <p:cNvPr id="78851" name="Rectangle 2"/>
          <p:cNvSpPr>
            <a:spLocks noGrp="1" noChangeArrowheads="1"/>
          </p:cNvSpPr>
          <p:nvPr>
            <p:ph idx="1"/>
          </p:nvPr>
        </p:nvSpPr>
        <p:spPr>
          <a:xfrm>
            <a:off x="381000" y="990600"/>
            <a:ext cx="8534400" cy="5562600"/>
          </a:xfrm>
        </p:spPr>
        <p:txBody>
          <a:bodyPr/>
          <a:lstStyle/>
          <a:p>
            <a:pPr marL="609600" indent="-609600" eaLnBrk="1" hangingPunct="1">
              <a:lnSpc>
                <a:spcPct val="20000"/>
              </a:lnSpc>
              <a:spcBef>
                <a:spcPct val="0"/>
              </a:spcBef>
              <a:buFont typeface="Wingdings" pitchFamily="2" charset="2"/>
              <a:buNone/>
            </a:pPr>
            <a:endParaRPr lang="en-US" smtClean="0">
              <a:latin typeface="Arial" charset="0"/>
              <a:cs typeface="Arial" charset="0"/>
            </a:endParaRPr>
          </a:p>
          <a:p>
            <a:pPr marL="609600" indent="-609600" eaLnBrk="1" hangingPunct="1">
              <a:spcBef>
                <a:spcPct val="0"/>
              </a:spcBef>
              <a:buClrTx/>
              <a:buFont typeface="Arial" charset="0"/>
              <a:buNone/>
            </a:pPr>
            <a:r>
              <a:rPr lang="en-US" sz="2400" smtClean="0">
                <a:solidFill>
                  <a:schemeClr val="tx1"/>
                </a:solidFill>
                <a:latin typeface="Tahoma" pitchFamily="34" charset="0"/>
                <a:cs typeface="Tahoma" pitchFamily="34" charset="0"/>
              </a:rPr>
              <a:t> </a:t>
            </a:r>
            <a:endParaRPr lang="en-US" sz="2400" smtClean="0">
              <a:latin typeface="Tahoma" pitchFamily="34" charset="0"/>
              <a:cs typeface="Tahoma" pitchFamily="34" charset="0"/>
            </a:endParaRPr>
          </a:p>
          <a:p>
            <a:pPr marL="609600" indent="-609600" eaLnBrk="1" hangingPunct="1">
              <a:spcBef>
                <a:spcPct val="0"/>
              </a:spcBef>
              <a:buClrTx/>
              <a:buFont typeface="Arial" charset="0"/>
              <a:buChar char="•"/>
            </a:pPr>
            <a:r>
              <a:rPr lang="en-US" sz="2400" smtClean="0">
                <a:latin typeface="Tahoma" pitchFamily="34" charset="0"/>
                <a:cs typeface="Tahoma" pitchFamily="34" charset="0"/>
              </a:rPr>
              <a:t>Salary royalties, or other remuneration paid by the Institution to the Investigator if the Investigator is currently employed or otherwise appointed by the Institution;</a:t>
            </a:r>
          </a:p>
          <a:p>
            <a:pPr marL="609600" indent="-609600" eaLnBrk="1" hangingPunct="1">
              <a:spcBef>
                <a:spcPct val="0"/>
              </a:spcBef>
              <a:buClrTx/>
              <a:buFont typeface="Arial" charset="0"/>
              <a:buChar char="•"/>
            </a:pPr>
            <a:endParaRPr lang="en-US" sz="2400" smtClean="0">
              <a:latin typeface="Tahoma" pitchFamily="34" charset="0"/>
              <a:cs typeface="Tahoma" pitchFamily="34" charset="0"/>
            </a:endParaRPr>
          </a:p>
          <a:p>
            <a:pPr marL="609600" indent="-609600" eaLnBrk="1" hangingPunct="1">
              <a:spcBef>
                <a:spcPct val="0"/>
              </a:spcBef>
              <a:buClrTx/>
              <a:buFont typeface="Arial" charset="0"/>
              <a:buChar char="•"/>
            </a:pPr>
            <a:r>
              <a:rPr lang="en-US" sz="2400" smtClean="0">
                <a:latin typeface="Tahoma" pitchFamily="34" charset="0"/>
                <a:cs typeface="Tahoma" pitchFamily="34" charset="0"/>
              </a:rPr>
              <a:t>Intellectual Property Rights assigned to the Institution and agreements to share in royalties related to such rights;</a:t>
            </a:r>
          </a:p>
          <a:p>
            <a:pPr marL="609600" indent="-609600" eaLnBrk="1" hangingPunct="1">
              <a:spcBef>
                <a:spcPct val="0"/>
              </a:spcBef>
              <a:buClrTx/>
              <a:buFont typeface="Arial" charset="0"/>
              <a:buChar char="•"/>
            </a:pPr>
            <a:endParaRPr lang="en-US" sz="2400" smtClean="0">
              <a:latin typeface="Tahoma" pitchFamily="34" charset="0"/>
              <a:cs typeface="Tahoma" pitchFamily="34" charset="0"/>
            </a:endParaRPr>
          </a:p>
          <a:p>
            <a:pPr marL="609600" indent="-609600" eaLnBrk="1" hangingPunct="1">
              <a:spcBef>
                <a:spcPct val="0"/>
              </a:spcBef>
              <a:buClrTx/>
              <a:buFont typeface="Arial" charset="0"/>
              <a:buChar char="•"/>
            </a:pPr>
            <a:r>
              <a:rPr lang="en-US" sz="2400" smtClean="0">
                <a:latin typeface="Tahoma" pitchFamily="34" charset="0"/>
                <a:cs typeface="Tahoma" pitchFamily="34" charset="0"/>
              </a:rPr>
              <a:t>Any ownership interest in the Institution held by the Investigator, if the Institution is a commercial or for-profit organization;</a:t>
            </a:r>
          </a:p>
        </p:txBody>
      </p:sp>
    </p:spTree>
    <p:extLst>
      <p:ext uri="{BB962C8B-B14F-4D97-AF65-F5344CB8AC3E}">
        <p14:creationId xmlns:p14="http://schemas.microsoft.com/office/powerpoint/2010/main" val="3031292803"/>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a:bodyPr>
          <a:lstStyle/>
          <a:p>
            <a:pPr eaLnBrk="1" fontAlgn="auto" hangingPunct="1">
              <a:spcAft>
                <a:spcPts val="0"/>
              </a:spcAft>
              <a:defRPr/>
            </a:pPr>
            <a:r>
              <a:rPr lang="en-US" i="1" dirty="0" smtClean="0">
                <a:latin typeface="Tahoma" pitchFamily="34" charset="0"/>
                <a:cs typeface="Tahoma" pitchFamily="34" charset="0"/>
              </a:rPr>
              <a:t>SFI  Exclusions</a:t>
            </a:r>
            <a:endParaRPr lang="en-US" dirty="0"/>
          </a:p>
        </p:txBody>
      </p:sp>
      <p:sp>
        <p:nvSpPr>
          <p:cNvPr id="2" name="Content Placeholder 1"/>
          <p:cNvSpPr>
            <a:spLocks noGrp="1"/>
          </p:cNvSpPr>
          <p:nvPr>
            <p:ph idx="1"/>
          </p:nvPr>
        </p:nvSpPr>
        <p:spPr>
          <a:xfrm>
            <a:off x="457200" y="1600200"/>
            <a:ext cx="8229600" cy="5257800"/>
          </a:xfrm>
        </p:spPr>
        <p:txBody>
          <a:bodyPr rtlCol="0">
            <a:noAutofit/>
          </a:bodyPr>
          <a:lstStyle/>
          <a:p>
            <a:pPr marL="609600" indent="-609600" eaLnBrk="1" fontAlgn="auto" hangingPunct="1">
              <a:buClrTx/>
              <a:defRPr/>
            </a:pPr>
            <a:r>
              <a:rPr lang="en-US" sz="2000" dirty="0" smtClean="0">
                <a:latin typeface="Tahoma" pitchFamily="34" charset="0"/>
                <a:cs typeface="Tahoma" pitchFamily="34" charset="0"/>
              </a:rPr>
              <a:t>Income from investment vehicles, such as mutual funds and retirement accounts, as long as the Investigator does not directly control the investment decisions made in these vehicles;</a:t>
            </a:r>
          </a:p>
          <a:p>
            <a:pPr marL="609600" indent="-609600" eaLnBrk="1" fontAlgn="auto" hangingPunct="1">
              <a:buClrTx/>
              <a:defRPr/>
            </a:pPr>
            <a:endParaRPr lang="en-US" sz="800" dirty="0" smtClean="0">
              <a:latin typeface="Tahoma" pitchFamily="34" charset="0"/>
              <a:cs typeface="Tahoma" pitchFamily="34" charset="0"/>
            </a:endParaRPr>
          </a:p>
          <a:p>
            <a:pPr marL="609600" indent="-609600" eaLnBrk="1" fontAlgn="auto" hangingPunct="1">
              <a:buClrTx/>
              <a:defRPr/>
            </a:pPr>
            <a:r>
              <a:rPr lang="en-US" sz="2000" dirty="0" smtClean="0">
                <a:latin typeface="Tahoma" pitchFamily="34" charset="0"/>
                <a:cs typeface="Tahoma" pitchFamily="34" charset="0"/>
              </a:rPr>
              <a:t>Income from seminars, lectures, or teaching engagements sponsored by a federal, state or local government agency, an Institution of higher education as defined at 20 U.S.C. 1001(a), an academic teaching hospital, a medical center, or a research institute that is affiliated with an Institution of higher education; or</a:t>
            </a:r>
          </a:p>
          <a:p>
            <a:pPr marL="609600" indent="-609600" eaLnBrk="1" fontAlgn="auto" hangingPunct="1">
              <a:buClrTx/>
              <a:defRPr/>
            </a:pPr>
            <a:endParaRPr lang="en-US" sz="800" dirty="0" smtClean="0">
              <a:latin typeface="Tahoma" pitchFamily="34" charset="0"/>
              <a:cs typeface="Tahoma" pitchFamily="34" charset="0"/>
            </a:endParaRPr>
          </a:p>
          <a:p>
            <a:pPr marL="609600" indent="-609600" eaLnBrk="1" fontAlgn="auto" hangingPunct="1">
              <a:buClrTx/>
              <a:defRPr/>
            </a:pPr>
            <a:r>
              <a:rPr lang="en-US" sz="2000" dirty="0" smtClean="0">
                <a:latin typeface="Tahoma" pitchFamily="34" charset="0"/>
                <a:cs typeface="Tahoma" pitchFamily="34" charset="0"/>
              </a:rPr>
              <a:t>Income from service on advisory committees or review panels for a federal, state or local government agency, Institution of higher education as defined at 20 U.S.C. 1001(a), an academic teaching hospital, a medical center, or a research institute that is affiliated with an Institution of higher education.</a:t>
            </a:r>
          </a:p>
          <a:p>
            <a:pPr eaLnBrk="1" fontAlgn="auto" hangingPunct="1">
              <a:defRPr/>
            </a:pPr>
            <a:endParaRPr lang="en-US" sz="2000" dirty="0"/>
          </a:p>
        </p:txBody>
      </p:sp>
      <p:sp>
        <p:nvSpPr>
          <p:cNvPr id="78852"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E8BC28CC-838B-4CC6-8664-C8B00D766A42}" type="slidenum">
              <a:rPr lang="en-US" smtClean="0">
                <a:solidFill>
                  <a:schemeClr val="tx2"/>
                </a:solidFill>
              </a:rPr>
              <a:pPr eaLnBrk="1" hangingPunct="1">
                <a:defRPr/>
              </a:pPr>
              <a:t>66</a:t>
            </a:fld>
            <a:endParaRPr lang="en-US" smtClean="0">
              <a:solidFill>
                <a:schemeClr val="tx2"/>
              </a:solidFill>
            </a:endParaRPr>
          </a:p>
        </p:txBody>
      </p:sp>
    </p:spTree>
    <p:extLst>
      <p:ext uri="{BB962C8B-B14F-4D97-AF65-F5344CB8AC3E}">
        <p14:creationId xmlns:p14="http://schemas.microsoft.com/office/powerpoint/2010/main" val="4150267224"/>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0" y="0"/>
            <a:ext cx="9144000" cy="1371600"/>
          </a:xfrm>
        </p:spPr>
        <p:txBody>
          <a:bodyPr>
            <a:noAutofit/>
          </a:bodyPr>
          <a:lstStyle/>
          <a:p>
            <a:pPr eaLnBrk="1" fontAlgn="auto" hangingPunct="1">
              <a:spcAft>
                <a:spcPts val="0"/>
              </a:spcAft>
              <a:defRPr/>
            </a:pPr>
            <a:r>
              <a:rPr lang="en-US" sz="4400" i="1" dirty="0" smtClean="0">
                <a:latin typeface="Tahoma" pitchFamily="34" charset="0"/>
                <a:cs typeface="Tahoma" pitchFamily="34" charset="0"/>
              </a:rPr>
              <a:t>Financial Conflict of Interest (FCOI)</a:t>
            </a:r>
          </a:p>
        </p:txBody>
      </p:sp>
      <p:sp>
        <p:nvSpPr>
          <p:cNvPr id="26627" name="Rectangle 3"/>
          <p:cNvSpPr>
            <a:spLocks noGrp="1" noChangeArrowheads="1"/>
          </p:cNvSpPr>
          <p:nvPr>
            <p:ph idx="1"/>
          </p:nvPr>
        </p:nvSpPr>
        <p:spPr>
          <a:xfrm>
            <a:off x="534988" y="2667000"/>
            <a:ext cx="7999412" cy="2895600"/>
          </a:xfrm>
        </p:spPr>
        <p:txBody>
          <a:bodyPr rtlCol="0">
            <a:normAutofit/>
          </a:bodyPr>
          <a:lstStyle/>
          <a:p>
            <a:pPr marL="0" indent="0" eaLnBrk="1" fontAlgn="auto" hangingPunct="1">
              <a:buFont typeface="Arial" pitchFamily="34" charset="0"/>
              <a:buNone/>
              <a:defRPr/>
            </a:pPr>
            <a:r>
              <a:rPr lang="en-US" dirty="0" smtClean="0">
                <a:latin typeface="Tahoma" pitchFamily="34" charset="0"/>
                <a:cs typeface="Tahoma" pitchFamily="34" charset="0"/>
              </a:rPr>
              <a:t>An SFI that could directly and significantly affect the design, conduct, or reporting of NIH-funded research.</a:t>
            </a:r>
          </a:p>
          <a:p>
            <a:pPr eaLnBrk="1" fontAlgn="auto" hangingPunct="1">
              <a:defRPr/>
            </a:pPr>
            <a:endParaRPr lang="en-US" dirty="0" smtClean="0">
              <a:latin typeface="Tahoma" pitchFamily="34" charset="0"/>
              <a:cs typeface="Tahoma" pitchFamily="34" charset="0"/>
            </a:endParaRPr>
          </a:p>
          <a:p>
            <a:pPr eaLnBrk="1" fontAlgn="auto" hangingPunct="1">
              <a:defRPr/>
            </a:pPr>
            <a:endParaRPr lang="en-US" dirty="0" smtClean="0"/>
          </a:p>
        </p:txBody>
      </p:sp>
      <p:sp>
        <p:nvSpPr>
          <p:cNvPr id="79876"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2FA1E3DC-6CE8-4847-960F-FF472579CE69}" type="slidenum">
              <a:rPr lang="en-US" smtClean="0">
                <a:solidFill>
                  <a:schemeClr val="tx2"/>
                </a:solidFill>
              </a:rPr>
              <a:pPr eaLnBrk="1" hangingPunct="1">
                <a:defRPr/>
              </a:pPr>
              <a:t>67</a:t>
            </a:fld>
            <a:endParaRPr lang="en-US" smtClean="0">
              <a:solidFill>
                <a:schemeClr val="tx2"/>
              </a:solidFill>
            </a:endParaRPr>
          </a:p>
        </p:txBody>
      </p:sp>
    </p:spTree>
    <p:extLst>
      <p:ext uri="{BB962C8B-B14F-4D97-AF65-F5344CB8AC3E}">
        <p14:creationId xmlns:p14="http://schemas.microsoft.com/office/powerpoint/2010/main" val="51618202"/>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lstStyle/>
          <a:p>
            <a:pPr eaLnBrk="1" fontAlgn="auto" hangingPunct="1">
              <a:spcAft>
                <a:spcPts val="0"/>
              </a:spcAft>
              <a:defRPr/>
            </a:pPr>
            <a:r>
              <a:rPr lang="en-US" i="1" dirty="0" smtClean="0">
                <a:latin typeface="Tahoma" pitchFamily="34" charset="0"/>
                <a:cs typeface="Tahoma" pitchFamily="34" charset="0"/>
              </a:rPr>
              <a:t>Senior/Key Personnel</a:t>
            </a:r>
            <a:endParaRPr lang="en-US" i="1" dirty="0">
              <a:latin typeface="Tahoma" pitchFamily="34" charset="0"/>
              <a:cs typeface="Tahoma" pitchFamily="34" charset="0"/>
            </a:endParaRPr>
          </a:p>
        </p:txBody>
      </p:sp>
      <p:sp>
        <p:nvSpPr>
          <p:cNvPr id="81923" name="Content Placeholder 2"/>
          <p:cNvSpPr>
            <a:spLocks noGrp="1"/>
          </p:cNvSpPr>
          <p:nvPr>
            <p:ph idx="1"/>
          </p:nvPr>
        </p:nvSpPr>
        <p:spPr>
          <a:xfrm>
            <a:off x="457200" y="1905000"/>
            <a:ext cx="8229600" cy="4454525"/>
          </a:xfrm>
        </p:spPr>
        <p:txBody>
          <a:bodyPr/>
          <a:lstStyle/>
          <a:p>
            <a:pPr marL="0" indent="0" eaLnBrk="1" hangingPunct="1">
              <a:spcBef>
                <a:spcPct val="0"/>
              </a:spcBef>
              <a:buFont typeface="Arial" charset="0"/>
              <a:buNone/>
            </a:pPr>
            <a:r>
              <a:rPr lang="en-US" dirty="0" smtClean="0">
                <a:latin typeface="Tahoma" pitchFamily="34" charset="0"/>
                <a:cs typeface="Tahoma" pitchFamily="34" charset="0"/>
              </a:rPr>
              <a:t>Senior/key personnel means the PD/PI and any other person identified as senior/key personnel by the Institution in the grant application, progress report, or any other report submitted to the PHS by the Institution under the regulation.</a:t>
            </a:r>
          </a:p>
          <a:p>
            <a:pPr marL="0" indent="0" eaLnBrk="1" hangingPunct="1">
              <a:spcBef>
                <a:spcPct val="0"/>
              </a:spcBef>
              <a:buFont typeface="Arial" charset="0"/>
              <a:buNone/>
            </a:pPr>
            <a:endParaRPr lang="en-US" dirty="0" smtClean="0">
              <a:latin typeface="Tahoma" pitchFamily="34" charset="0"/>
              <a:cs typeface="Tahoma" pitchFamily="34" charset="0"/>
            </a:endParaRPr>
          </a:p>
          <a:p>
            <a:pPr marL="0" indent="0" eaLnBrk="1" hangingPunct="1">
              <a:spcBef>
                <a:spcPct val="0"/>
              </a:spcBef>
              <a:buFont typeface="Arial" charset="0"/>
              <a:buNone/>
            </a:pPr>
            <a:r>
              <a:rPr lang="en-US" dirty="0" smtClean="0">
                <a:solidFill>
                  <a:schemeClr val="accent2"/>
                </a:solidFill>
                <a:latin typeface="Tahoma" pitchFamily="34" charset="0"/>
                <a:cs typeface="Tahoma" pitchFamily="34" charset="0"/>
              </a:rPr>
              <a:t>Different definition than the NIH Grants Policy Statement.  </a:t>
            </a:r>
          </a:p>
          <a:p>
            <a:pPr marL="0" indent="0" eaLnBrk="1" hangingPunct="1">
              <a:spcBef>
                <a:spcPct val="0"/>
              </a:spcBef>
              <a:buFont typeface="Arial" charset="0"/>
              <a:buNone/>
            </a:pPr>
            <a:r>
              <a:rPr lang="en-US" dirty="0" smtClean="0">
                <a:solidFill>
                  <a:schemeClr val="accent2"/>
                </a:solidFill>
                <a:latin typeface="Tahoma" pitchFamily="34" charset="0"/>
                <a:cs typeface="Tahoma" pitchFamily="34" charset="0"/>
              </a:rPr>
              <a:t>Regulatory definition is applicable to public accessibility requirements.</a:t>
            </a:r>
          </a:p>
        </p:txBody>
      </p:sp>
      <p:sp>
        <p:nvSpPr>
          <p:cNvPr id="809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07159285-DF00-4618-9FE0-A5B5EB0DD64D}" type="slidenum">
              <a:rPr lang="en-US" smtClean="0">
                <a:solidFill>
                  <a:schemeClr val="tx2"/>
                </a:solidFill>
              </a:rPr>
              <a:pPr eaLnBrk="1" hangingPunct="1">
                <a:defRPr/>
              </a:pPr>
              <a:t>68</a:t>
            </a:fld>
            <a:endParaRPr lang="en-US" smtClean="0">
              <a:solidFill>
                <a:schemeClr val="tx2"/>
              </a:solidFill>
            </a:endParaRPr>
          </a:p>
        </p:txBody>
      </p:sp>
    </p:spTree>
    <p:extLst>
      <p:ext uri="{BB962C8B-B14F-4D97-AF65-F5344CB8AC3E}">
        <p14:creationId xmlns:p14="http://schemas.microsoft.com/office/powerpoint/2010/main" val="410029479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9144000" cy="4953000"/>
          </a:xfrm>
        </p:spPr>
        <p:txBody>
          <a:bodyPr rtlCol="0">
            <a:noAutofit/>
          </a:bodyPr>
          <a:lstStyle/>
          <a:p>
            <a:pPr eaLnBrk="1" fontAlgn="auto" hangingPunct="1">
              <a:lnSpc>
                <a:spcPct val="120000"/>
              </a:lnSpc>
              <a:spcAft>
                <a:spcPts val="0"/>
              </a:spcAft>
              <a:buFont typeface="Arial" pitchFamily="34" charset="0"/>
              <a:buChar char="•"/>
              <a:defRPr/>
            </a:pPr>
            <a:r>
              <a:rPr lang="en-US" dirty="0" smtClean="0">
                <a:solidFill>
                  <a:schemeClr val="accent3">
                    <a:lumMod val="25000"/>
                  </a:schemeClr>
                </a:solidFill>
              </a:rPr>
              <a:t>NIH Proactive FCOI Compliance Oversight Program</a:t>
            </a:r>
            <a:r>
              <a:rPr lang="en-US" dirty="0" smtClean="0">
                <a:solidFill>
                  <a:srgbClr val="FF0000"/>
                </a:solidFill>
              </a:rPr>
              <a:t> </a:t>
            </a:r>
            <a:endParaRPr lang="en-US" dirty="0" smtClean="0">
              <a:solidFill>
                <a:schemeClr val="accent3">
                  <a:lumMod val="25000"/>
                </a:schemeClr>
              </a:solidFill>
            </a:endParaRPr>
          </a:p>
          <a:p>
            <a:pPr lvl="1" eaLnBrk="1" fontAlgn="auto" hangingPunct="1">
              <a:lnSpc>
                <a:spcPct val="120000"/>
              </a:lnSpc>
              <a:spcAft>
                <a:spcPts val="0"/>
              </a:spcAft>
              <a:defRPr/>
            </a:pPr>
            <a:r>
              <a:rPr lang="en-US" sz="2000" dirty="0" smtClean="0">
                <a:solidFill>
                  <a:schemeClr val="accent2">
                    <a:lumMod val="75000"/>
                  </a:schemeClr>
                </a:solidFill>
              </a:rPr>
              <a:t>Assess institutional compliance with the </a:t>
            </a:r>
            <a:r>
              <a:rPr lang="en-US" sz="2000" dirty="0">
                <a:solidFill>
                  <a:schemeClr val="accent2">
                    <a:lumMod val="75000"/>
                  </a:schemeClr>
                </a:solidFill>
              </a:rPr>
              <a:t>2011 revised FCOI regulation </a:t>
            </a:r>
            <a:r>
              <a:rPr lang="en-US" sz="2000" dirty="0" smtClean="0">
                <a:solidFill>
                  <a:schemeClr val="accent2">
                    <a:lumMod val="75000"/>
                  </a:schemeClr>
                </a:solidFill>
              </a:rPr>
              <a:t>and policy development ;</a:t>
            </a:r>
          </a:p>
          <a:p>
            <a:pPr lvl="1" eaLnBrk="1" fontAlgn="auto" hangingPunct="1">
              <a:lnSpc>
                <a:spcPct val="120000"/>
              </a:lnSpc>
              <a:spcAft>
                <a:spcPts val="0"/>
              </a:spcAft>
              <a:defRPr/>
            </a:pPr>
            <a:r>
              <a:rPr lang="en-US" sz="2000" dirty="0" smtClean="0">
                <a:solidFill>
                  <a:schemeClr val="accent2">
                    <a:lumMod val="75000"/>
                  </a:schemeClr>
                </a:solidFill>
              </a:rPr>
              <a:t>Obtain and evaluate publicly accessible FCOI policies for a sample of grantee institutions and assist grantee compliance by providing technical assistance through constructive feedback;</a:t>
            </a:r>
          </a:p>
          <a:p>
            <a:pPr lvl="1" eaLnBrk="1" fontAlgn="auto" hangingPunct="1">
              <a:lnSpc>
                <a:spcPct val="120000"/>
              </a:lnSpc>
              <a:spcAft>
                <a:spcPts val="0"/>
              </a:spcAft>
              <a:defRPr/>
            </a:pPr>
            <a:r>
              <a:rPr lang="en-US" sz="2000" dirty="0" smtClean="0">
                <a:solidFill>
                  <a:schemeClr val="accent2">
                    <a:lumMod val="75000"/>
                  </a:schemeClr>
                </a:solidFill>
              </a:rPr>
              <a:t>Share results with NIH research community to improve and enhance compliance with the regulation;</a:t>
            </a:r>
          </a:p>
          <a:p>
            <a:pPr lvl="1" eaLnBrk="1" fontAlgn="auto" hangingPunct="1">
              <a:lnSpc>
                <a:spcPct val="120000"/>
              </a:lnSpc>
              <a:spcAft>
                <a:spcPts val="0"/>
              </a:spcAft>
              <a:defRPr/>
            </a:pPr>
            <a:r>
              <a:rPr lang="en-US" sz="2000" dirty="0" smtClean="0">
                <a:solidFill>
                  <a:schemeClr val="accent2">
                    <a:lumMod val="75000"/>
                  </a:schemeClr>
                </a:solidFill>
              </a:rPr>
              <a:t>NIH Guide Notice </a:t>
            </a:r>
            <a:r>
              <a:rPr lang="en-US" sz="2000" dirty="0" smtClean="0">
                <a:solidFill>
                  <a:schemeClr val="accent2">
                    <a:lumMod val="75000"/>
                  </a:schemeClr>
                </a:solidFill>
                <a:hlinkClick r:id="rId3"/>
              </a:rPr>
              <a:t>NOT-OD-12-159</a:t>
            </a:r>
            <a:r>
              <a:rPr lang="en-US" sz="2000" dirty="0" smtClean="0">
                <a:solidFill>
                  <a:schemeClr val="accent2">
                    <a:lumMod val="75000"/>
                  </a:schemeClr>
                </a:solidFill>
              </a:rPr>
              <a:t>;</a:t>
            </a:r>
          </a:p>
          <a:p>
            <a:pPr lvl="1" eaLnBrk="1" fontAlgn="auto" hangingPunct="1">
              <a:lnSpc>
                <a:spcPct val="120000"/>
              </a:lnSpc>
              <a:spcAft>
                <a:spcPts val="0"/>
              </a:spcAft>
              <a:defRPr/>
            </a:pPr>
            <a:r>
              <a:rPr lang="en-US" sz="2000" dirty="0">
                <a:solidFill>
                  <a:schemeClr val="accent2">
                    <a:lumMod val="75000"/>
                  </a:schemeClr>
                </a:solidFill>
              </a:rPr>
              <a:t>Expand the FCOI Compliance Program during FY </a:t>
            </a:r>
            <a:r>
              <a:rPr lang="en-US" sz="2000" dirty="0" smtClean="0">
                <a:solidFill>
                  <a:schemeClr val="accent2">
                    <a:lumMod val="75000"/>
                  </a:schemeClr>
                </a:solidFill>
              </a:rPr>
              <a:t>2013;</a:t>
            </a:r>
            <a:endParaRPr lang="en-US" sz="2000" dirty="0">
              <a:solidFill>
                <a:schemeClr val="accent2">
                  <a:lumMod val="75000"/>
                </a:schemeClr>
              </a:solidFill>
            </a:endParaRPr>
          </a:p>
          <a:p>
            <a:pPr marL="457200" lvl="1" indent="0" eaLnBrk="1" fontAlgn="auto" hangingPunct="1">
              <a:lnSpc>
                <a:spcPct val="120000"/>
              </a:lnSpc>
              <a:spcAft>
                <a:spcPts val="0"/>
              </a:spcAft>
              <a:buFont typeface="Courier New" pitchFamily="49" charset="0"/>
              <a:buNone/>
              <a:defRPr/>
            </a:pPr>
            <a:endParaRPr lang="en-US" sz="2400" dirty="0" smtClean="0">
              <a:solidFill>
                <a:srgbClr val="FF0000"/>
              </a:solidFill>
            </a:endParaRPr>
          </a:p>
          <a:p>
            <a:pPr lvl="1" eaLnBrk="1" fontAlgn="auto" hangingPunct="1">
              <a:lnSpc>
                <a:spcPct val="120000"/>
              </a:lnSpc>
              <a:spcAft>
                <a:spcPts val="0"/>
              </a:spcAft>
              <a:defRPr/>
            </a:pPr>
            <a:endParaRPr lang="en-US" sz="2400" dirty="0">
              <a:solidFill>
                <a:schemeClr val="accent2">
                  <a:lumMod val="75000"/>
                </a:schemeClr>
              </a:solidFill>
              <a:cs typeface="+mn-cs"/>
            </a:endParaRPr>
          </a:p>
        </p:txBody>
      </p:sp>
      <p:sp>
        <p:nvSpPr>
          <p:cNvPr id="2" name="Title 1"/>
          <p:cNvSpPr>
            <a:spLocks noGrp="1"/>
          </p:cNvSpPr>
          <p:nvPr>
            <p:ph type="title"/>
          </p:nvPr>
        </p:nvSpPr>
        <p:spPr>
          <a:xfrm>
            <a:off x="457200" y="182880"/>
            <a:ext cx="8229600" cy="1111664"/>
          </a:xfrm>
        </p:spPr>
        <p:txBody>
          <a:bodyPr>
            <a:normAutofit/>
          </a:bodyPr>
          <a:lstStyle/>
          <a:p>
            <a:pPr eaLnBrk="1" fontAlgn="auto" hangingPunct="1">
              <a:spcAft>
                <a:spcPts val="0"/>
              </a:spcAft>
              <a:defRPr/>
            </a:pPr>
            <a:r>
              <a:rPr lang="en-US" sz="4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FCOI Compliance Oversight</a:t>
            </a:r>
            <a:endParaRPr lang="en-US" sz="4400"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17412"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3BA65D-6EE7-4383-B6F0-FAD744410CA9}"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3251356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514600"/>
            <a:ext cx="9144000" cy="76200"/>
          </a:xfrm>
        </p:spPr>
        <p:txBody>
          <a:bodyPr>
            <a:normAutofit fontScale="90000"/>
          </a:bodyPr>
          <a:lstStyle/>
          <a:p>
            <a:pPr eaLnBrk="1" fontAlgn="auto" hangingPunct="1">
              <a:spcAft>
                <a:spcPts val="0"/>
              </a:spcAft>
              <a:defRPr/>
            </a:pPr>
            <a:r>
              <a:rPr lang="en-US" dirty="0" smtClean="0"/>
              <a:t/>
            </a:r>
            <a:br>
              <a:rPr lang="en-US" dirty="0" smtClean="0"/>
            </a:br>
            <a:r>
              <a:rPr lang="en-US" dirty="0" smtClean="0"/>
              <a:t/>
            </a:r>
            <a:br>
              <a:rPr lang="en-US" dirty="0" smtClean="0"/>
            </a:br>
            <a:r>
              <a:rPr lang="en-US" dirty="0" smtClean="0"/>
              <a:t/>
            </a:r>
            <a:br>
              <a:rPr lang="en-US" dirty="0" smtClean="0"/>
            </a:br>
            <a:r>
              <a:rPr lang="en-US" sz="6700" dirty="0" smtClean="0"/>
              <a:t/>
            </a:r>
            <a:br>
              <a:rPr lang="en-US" sz="6700" dirty="0" smtClean="0"/>
            </a:br>
            <a:r>
              <a:rPr lang="en-US" sz="8900" b="1" dirty="0" smtClean="0">
                <a:ln w="13970" cmpd="sng">
                  <a:noFill/>
                  <a:prstDash val="solid"/>
                </a:ln>
                <a:solidFill>
                  <a:schemeClr val="tx2"/>
                </a:solidFill>
                <a:effectLst/>
                <a:latin typeface="Tahoma" pitchFamily="34" charset="0"/>
                <a:cs typeface="Tahoma" pitchFamily="34" charset="0"/>
              </a:rPr>
              <a:t> </a:t>
            </a:r>
            <a:br>
              <a:rPr lang="en-US" sz="8900" b="1" dirty="0" smtClean="0">
                <a:ln w="13970" cmpd="sng">
                  <a:noFill/>
                  <a:prstDash val="solid"/>
                </a:ln>
                <a:solidFill>
                  <a:schemeClr val="tx2"/>
                </a:solidFill>
                <a:effectLst/>
                <a:latin typeface="Tahoma" pitchFamily="34" charset="0"/>
                <a:cs typeface="Tahoma" pitchFamily="34" charset="0"/>
              </a:rPr>
            </a:br>
            <a:r>
              <a:rPr lang="en-US" sz="8900" b="1" dirty="0" smtClean="0">
                <a:ln w="13970" cmpd="sng">
                  <a:noFill/>
                  <a:prstDash val="solid"/>
                </a:ln>
                <a:solidFill>
                  <a:schemeClr val="tx2"/>
                </a:solidFill>
                <a:effectLst/>
                <a:latin typeface="Tahoma" pitchFamily="34" charset="0"/>
                <a:cs typeface="Tahoma" pitchFamily="34" charset="0"/>
              </a:rPr>
              <a:t>Important Reminders About Institutional Policies</a:t>
            </a:r>
            <a:r>
              <a:rPr lang="en-US" sz="6700" dirty="0" smtClean="0">
                <a:effectLst/>
              </a:rPr>
              <a:t/>
            </a:r>
            <a:br>
              <a:rPr lang="en-US" sz="6700" dirty="0" smtClean="0">
                <a:effectLst/>
              </a:rPr>
            </a:br>
            <a:r>
              <a:rPr lang="en-US" dirty="0" smtClean="0">
                <a:effectLst/>
              </a:rPr>
              <a:t/>
            </a:r>
            <a:br>
              <a:rPr lang="en-US" dirty="0" smtClean="0">
                <a:effectLst/>
              </a:rPr>
            </a:br>
            <a:endParaRPr lang="en-US" dirty="0">
              <a:effectLst/>
              <a:latin typeface="Tahoma" pitchFamily="34" charset="0"/>
              <a:cs typeface="Tahoma" pitchFamily="34" charset="0"/>
            </a:endParaRPr>
          </a:p>
        </p:txBody>
      </p:sp>
      <p:sp>
        <p:nvSpPr>
          <p:cNvPr id="81923"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D1606A10-C10B-4BF5-BCE5-EEB6BBB9E1F3}" type="slidenum">
              <a:rPr lang="en-US" smtClean="0">
                <a:solidFill>
                  <a:schemeClr val="tx2"/>
                </a:solidFill>
              </a:rPr>
              <a:pPr eaLnBrk="1" hangingPunct="1">
                <a:defRPr/>
              </a:pPr>
              <a:t>8</a:t>
            </a:fld>
            <a:endParaRPr lang="en-US" smtClean="0">
              <a:solidFill>
                <a:schemeClr val="tx2"/>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0" y="0"/>
            <a:ext cx="9144000" cy="1447800"/>
          </a:xfrm>
        </p:spPr>
        <p:txBody>
          <a:bodyPr>
            <a:normAutofit/>
          </a:bodyPr>
          <a:lstStyle/>
          <a:p>
            <a:pPr eaLnBrk="1" fontAlgn="auto" hangingPunct="1">
              <a:spcAft>
                <a:spcPts val="0"/>
              </a:spcAft>
              <a:defRPr/>
            </a:pPr>
            <a:r>
              <a:rPr lang="en-US" sz="4800" dirty="0" smtClean="0">
                <a:latin typeface="Tahoma" pitchFamily="34" charset="0"/>
                <a:cs typeface="Tahoma" pitchFamily="34" charset="0"/>
              </a:rPr>
              <a:t>Applicability</a:t>
            </a:r>
          </a:p>
        </p:txBody>
      </p:sp>
      <p:sp>
        <p:nvSpPr>
          <p:cNvPr id="83971" name="Rectangle 3"/>
          <p:cNvSpPr>
            <a:spLocks noGrp="1" noChangeArrowheads="1"/>
          </p:cNvSpPr>
          <p:nvPr>
            <p:ph idx="1"/>
          </p:nvPr>
        </p:nvSpPr>
        <p:spPr>
          <a:xfrm>
            <a:off x="304800" y="1524000"/>
            <a:ext cx="8610600" cy="4800600"/>
          </a:xfrm>
        </p:spPr>
        <p:txBody>
          <a:bodyPr/>
          <a:lstStyle/>
          <a:p>
            <a:pPr marL="0" indent="0" eaLnBrk="1" hangingPunct="1">
              <a:lnSpc>
                <a:spcPct val="100000"/>
              </a:lnSpc>
              <a:spcBef>
                <a:spcPct val="0"/>
              </a:spcBef>
              <a:buClrTx/>
              <a:buNone/>
            </a:pPr>
            <a:endParaRPr lang="en-US" dirty="0" smtClean="0">
              <a:latin typeface="Tahoma" pitchFamily="34" charset="0"/>
              <a:cs typeface="Tahoma" pitchFamily="34" charset="0"/>
            </a:endParaRPr>
          </a:p>
          <a:p>
            <a:pPr eaLnBrk="1" hangingPunct="1">
              <a:spcBef>
                <a:spcPct val="0"/>
              </a:spcBef>
              <a:buClrTx/>
              <a:buFont typeface="Arial" charset="0"/>
              <a:buChar char="•"/>
            </a:pPr>
            <a:r>
              <a:rPr lang="en-US" dirty="0" smtClean="0">
                <a:latin typeface="Tahoma" pitchFamily="34" charset="0"/>
                <a:cs typeface="Tahoma" pitchFamily="34" charset="0"/>
              </a:rPr>
              <a:t>The regulation applies to any individual defined as an “Investigator” under the regulation.</a:t>
            </a:r>
          </a:p>
          <a:p>
            <a:pPr lvl="1" eaLnBrk="1" hangingPunct="1">
              <a:spcBef>
                <a:spcPct val="0"/>
              </a:spcBef>
              <a:buClrTx/>
              <a:buFont typeface="Arial" charset="0"/>
              <a:buChar char="•"/>
            </a:pPr>
            <a:r>
              <a:rPr lang="en-US" sz="1600" dirty="0" smtClean="0"/>
              <a:t>“Investigator” means the project </a:t>
            </a:r>
            <a:r>
              <a:rPr lang="en-US" sz="1600" dirty="0"/>
              <a:t>director or principal investigator and any other person, regardless of title or position, who is responsible for the design, conduct, or reporting of research funded by the PHS (e.g., NIH), or proposed for such funding, which may include, for example, collaborators or consultants.  </a:t>
            </a:r>
            <a:endParaRPr lang="en-US" sz="1600" dirty="0" smtClean="0"/>
          </a:p>
          <a:p>
            <a:pPr lvl="1" eaLnBrk="1" hangingPunct="1">
              <a:spcBef>
                <a:spcPct val="0"/>
              </a:spcBef>
              <a:buClrTx/>
              <a:buFont typeface="Arial" charset="0"/>
              <a:buChar char="•"/>
            </a:pPr>
            <a:r>
              <a:rPr lang="en-US" sz="1600" dirty="0" smtClean="0"/>
              <a:t>Consider </a:t>
            </a:r>
            <a:r>
              <a:rPr lang="en-US" sz="1600" dirty="0"/>
              <a:t>the role, rather than the title, of those involved in research and the degree of independence with which those individuals work.  </a:t>
            </a:r>
            <a:endParaRPr lang="en-US" sz="1600" dirty="0" smtClean="0"/>
          </a:p>
          <a:p>
            <a:pPr lvl="1" eaLnBrk="1" hangingPunct="1">
              <a:spcBef>
                <a:spcPct val="0"/>
              </a:spcBef>
              <a:buClrTx/>
              <a:buFont typeface="Arial" charset="0"/>
              <a:buChar char="•"/>
            </a:pPr>
            <a:r>
              <a:rPr lang="en-US" sz="1600" dirty="0" smtClean="0"/>
              <a:t>When </a:t>
            </a:r>
            <a:r>
              <a:rPr lang="en-US" sz="1600" dirty="0"/>
              <a:t>the definition of investigator is limited to titles or designations (e.g., to principal investigators, key personnel, faculty) the risk is that an unidentified FCOI may compromise the research enterprise increases.</a:t>
            </a:r>
          </a:p>
          <a:p>
            <a:pPr marL="0" indent="0" eaLnBrk="1" hangingPunct="1">
              <a:spcBef>
                <a:spcPct val="0"/>
              </a:spcBef>
              <a:buClrTx/>
              <a:buNone/>
            </a:pPr>
            <a:endParaRPr lang="en-US" sz="2000" dirty="0"/>
          </a:p>
          <a:p>
            <a:pPr marL="0" indent="0" eaLnBrk="1" hangingPunct="1">
              <a:spcBef>
                <a:spcPct val="0"/>
              </a:spcBef>
              <a:buNone/>
            </a:pPr>
            <a:endParaRPr lang="en-US" sz="3600" dirty="0" smtClean="0">
              <a:latin typeface="Arial" charset="0"/>
              <a:cs typeface="Arial" charset="0"/>
            </a:endParaRPr>
          </a:p>
        </p:txBody>
      </p:sp>
    </p:spTree>
    <p:extLst>
      <p:ext uri="{BB962C8B-B14F-4D97-AF65-F5344CB8AC3E}">
        <p14:creationId xmlns:p14="http://schemas.microsoft.com/office/powerpoint/2010/main" val="1942659217"/>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6.jpeg"/></Relationships>
</file>

<file path=ppt/theme/_rels/theme11.xml.rels><?xml version="1.0" encoding="UTF-8" standalone="yes"?>
<Relationships xmlns="http://schemas.openxmlformats.org/package/2006/relationships"><Relationship Id="rId1" Type="http://schemas.openxmlformats.org/officeDocument/2006/relationships/image" Target="../media/image6.jpeg"/></Relationships>
</file>

<file path=ppt/theme/_rels/theme12.xml.rels><?xml version="1.0" encoding="UTF-8" standalone="yes"?>
<Relationships xmlns="http://schemas.openxmlformats.org/package/2006/relationships"><Relationship Id="rId1" Type="http://schemas.openxmlformats.org/officeDocument/2006/relationships/image" Target="../media/image8.jpeg"/></Relationships>
</file>

<file path=ppt/theme/_rels/theme13.xml.rels><?xml version="1.0" encoding="UTF-8" standalone="yes"?>
<Relationships xmlns="http://schemas.openxmlformats.org/package/2006/relationships"><Relationship Id="rId1" Type="http://schemas.openxmlformats.org/officeDocument/2006/relationships/image" Target="../media/image6.jpeg"/></Relationships>
</file>

<file path=ppt/theme/_rels/theme14.xml.rels><?xml version="1.0" encoding="UTF-8" standalone="yes"?>
<Relationships xmlns="http://schemas.openxmlformats.org/package/2006/relationships"><Relationship Id="rId1" Type="http://schemas.openxmlformats.org/officeDocument/2006/relationships/image" Target="../media/image6.jpeg"/></Relationships>
</file>

<file path=ppt/theme/_rels/theme15.xml.rels><?xml version="1.0" encoding="UTF-8" standalone="yes"?>
<Relationships xmlns="http://schemas.openxmlformats.org/package/2006/relationships"><Relationship Id="rId1" Type="http://schemas.openxmlformats.org/officeDocument/2006/relationships/image" Target="../media/image8.jpeg"/></Relationships>
</file>

<file path=ppt/theme/_rels/theme16.xml.rels><?xml version="1.0" encoding="UTF-8" standalone="yes"?>
<Relationships xmlns="http://schemas.openxmlformats.org/package/2006/relationships"><Relationship Id="rId1" Type="http://schemas.openxmlformats.org/officeDocument/2006/relationships/image" Target="../media/image6.jpeg"/></Relationships>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_rels/theme3.xml.rels><?xml version="1.0" encoding="UTF-8" standalone="yes"?>
<Relationships xmlns="http://schemas.openxmlformats.org/package/2006/relationships"><Relationship Id="rId1" Type="http://schemas.openxmlformats.org/officeDocument/2006/relationships/image" Target="../media/image8.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_rels/theme7.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6.jpeg"/></Relationships>
</file>

<file path=ppt/theme/_rels/theme9.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2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1.xml><?xml version="1.0" encoding="utf-8"?>
<a:theme xmlns:a="http://schemas.openxmlformats.org/drawingml/2006/main" name="3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2.xml><?xml version="1.0" encoding="utf-8"?>
<a:theme xmlns:a="http://schemas.openxmlformats.org/drawingml/2006/main" name="3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3.xml><?xml version="1.0" encoding="utf-8"?>
<a:theme xmlns:a="http://schemas.openxmlformats.org/drawingml/2006/main" name="3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4.xml><?xml version="1.0" encoding="utf-8"?>
<a:theme xmlns:a="http://schemas.openxmlformats.org/drawingml/2006/main" name="4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5.xml><?xml version="1.0" encoding="utf-8"?>
<a:theme xmlns:a="http://schemas.openxmlformats.org/drawingml/2006/main" name="4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6.xml><?xml version="1.0" encoding="utf-8"?>
<a:theme xmlns:a="http://schemas.openxmlformats.org/drawingml/2006/main" name="4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3.xml><?xml version="1.0" encoding="utf-8"?>
<a:theme xmlns:a="http://schemas.openxmlformats.org/drawingml/2006/main" name="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5.xml><?xml version="1.0" encoding="utf-8"?>
<a:theme xmlns:a="http://schemas.openxmlformats.org/drawingml/2006/main" name="1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6.xml><?xml version="1.0" encoding="utf-8"?>
<a:theme xmlns:a="http://schemas.openxmlformats.org/drawingml/2006/main" name="1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1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8.xml><?xml version="1.0" encoding="utf-8"?>
<a:theme xmlns:a="http://schemas.openxmlformats.org/drawingml/2006/main" name="2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9.xml><?xml version="1.0" encoding="utf-8"?>
<a:theme xmlns:a="http://schemas.openxmlformats.org/drawingml/2006/main" name="2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6CB7DB61ED5F459B47F250F4BF6590" ma:contentTypeVersion="1" ma:contentTypeDescription="Create a new document." ma:contentTypeScope="" ma:versionID="9516cdd9c3fe1963cd098dd201ef40a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F12BAA-E2F5-455C-B8BF-9F322C253908}">
  <ds:schemaRefs>
    <ds:schemaRef ds:uri="http://schemas.microsoft.com/office/2006/documentManagement/types"/>
    <ds:schemaRef ds:uri="http://schemas.microsoft.com/office/infopath/2007/PartnerControls"/>
    <ds:schemaRef ds:uri="http://purl.org/dc/elements/1.1/"/>
    <ds:schemaRef ds:uri="http://www.w3.org/XML/1998/namespace"/>
    <ds:schemaRef ds:uri="http://schemas.openxmlformats.org/package/2006/metadata/core-properties"/>
    <ds:schemaRef ds:uri="http://purl.org/dc/term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1D1F8C9-F0A1-4661-80C7-CC880FD52A7C}">
  <ds:schemaRefs>
    <ds:schemaRef ds:uri="http://schemas.microsoft.com/sharepoint/v3/contenttype/forms"/>
  </ds:schemaRefs>
</ds:datastoreItem>
</file>

<file path=customXml/itemProps3.xml><?xml version="1.0" encoding="utf-8"?>
<ds:datastoreItem xmlns:ds="http://schemas.openxmlformats.org/officeDocument/2006/customXml" ds:itemID="{F6BBA65F-D8C0-4B09-AFF0-CC7CC49FF7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Flow</Template>
  <TotalTime>29027</TotalTime>
  <Words>4649</Words>
  <Application>Microsoft Office PowerPoint</Application>
  <PresentationFormat>On-screen Show (4:3)</PresentationFormat>
  <Paragraphs>542</Paragraphs>
  <Slides>68</Slides>
  <Notes>49</Notes>
  <HiddenSlides>0</HiddenSlides>
  <MMClips>0</MMClips>
  <ScaleCrop>false</ScaleCrop>
  <HeadingPairs>
    <vt:vector size="4" baseType="variant">
      <vt:variant>
        <vt:lpstr>Theme</vt:lpstr>
      </vt:variant>
      <vt:variant>
        <vt:i4>16</vt:i4>
      </vt:variant>
      <vt:variant>
        <vt:lpstr>Slide Titles</vt:lpstr>
      </vt:variant>
      <vt:variant>
        <vt:i4>68</vt:i4>
      </vt:variant>
    </vt:vector>
  </HeadingPairs>
  <TitlesOfParts>
    <vt:vector size="84" baseType="lpstr">
      <vt:lpstr>1_Concourse</vt:lpstr>
      <vt:lpstr>OER2012</vt:lpstr>
      <vt:lpstr>Urban</vt:lpstr>
      <vt:lpstr>Option 1 - Small Pics at Bottom</vt:lpstr>
      <vt:lpstr>1_OER2012</vt:lpstr>
      <vt:lpstr>1_Urban</vt:lpstr>
      <vt:lpstr>1_Option 1 - Small Pics at Bottom</vt:lpstr>
      <vt:lpstr>2_OER2012</vt:lpstr>
      <vt:lpstr>2_Urban</vt:lpstr>
      <vt:lpstr>2_Option 1 - Small Pics at Bottom</vt:lpstr>
      <vt:lpstr>3_OER2012</vt:lpstr>
      <vt:lpstr>3_Urban</vt:lpstr>
      <vt:lpstr>3_Option 1 - Small Pics at Bottom</vt:lpstr>
      <vt:lpstr>4_OER2012</vt:lpstr>
      <vt:lpstr>4_Urban</vt:lpstr>
      <vt:lpstr>4_Option 1 - Small Pics at Bottom</vt:lpstr>
      <vt:lpstr>Financial Conflict of Interest</vt:lpstr>
      <vt:lpstr>Financial Conflict of Interest (FCOI) Regulations</vt:lpstr>
      <vt:lpstr>2011 Revised FCOI Regulation</vt:lpstr>
      <vt:lpstr>What is the Purpose of the Regulation?</vt:lpstr>
      <vt:lpstr>Who is Covered?</vt:lpstr>
      <vt:lpstr>NIH Implementation Updates and Activities</vt:lpstr>
      <vt:lpstr>FCOI Compliance Oversight</vt:lpstr>
      <vt:lpstr>      Important Reminders About Institutional Policies  </vt:lpstr>
      <vt:lpstr>Applicability</vt:lpstr>
      <vt:lpstr>Disclosure of Reimbursed or Sponsored Travel</vt:lpstr>
      <vt:lpstr>Annual Reporting Obligations</vt:lpstr>
      <vt:lpstr>Maintenance of Records </vt:lpstr>
      <vt:lpstr>Enforcement</vt:lpstr>
      <vt:lpstr>Retrospective Review </vt:lpstr>
      <vt:lpstr>Retrospective Review </vt:lpstr>
      <vt:lpstr>Mitigation Report </vt:lpstr>
      <vt:lpstr>Clinical Research </vt:lpstr>
      <vt:lpstr>PowerPoint Presentation</vt:lpstr>
      <vt:lpstr>Inform “Investigators”</vt:lpstr>
      <vt:lpstr>Investigator Training</vt:lpstr>
      <vt:lpstr>Investigator Training (cont’d)</vt:lpstr>
      <vt:lpstr>Institutional Responsibilities (Subrecipient Requirements) </vt:lpstr>
      <vt:lpstr> Institutional Responsibilities  (Subrecipient Requirements)  </vt:lpstr>
      <vt:lpstr> Investigator Disclosure of SFIs </vt:lpstr>
      <vt:lpstr>Investigator Disclosure of SFIs</vt:lpstr>
      <vt:lpstr>FCOI Reporting  eRA Commons FCOI Module </vt:lpstr>
      <vt:lpstr>PowerPoint Presentation</vt:lpstr>
      <vt:lpstr>FCOI Reporting:   Complete and Responsive FCOI Reports</vt:lpstr>
      <vt:lpstr>FCOI Reporting:   Complete and Responsive FCOI Reports (cont’d)</vt:lpstr>
      <vt:lpstr>Dos and Don’ts  with FCOI Reporting</vt:lpstr>
      <vt:lpstr>Dos and Don’ts  with FCOI Reporting</vt:lpstr>
      <vt:lpstr>Dos and Don’ts  with FCOI Reporting</vt:lpstr>
      <vt:lpstr>Dos and Don’ts  with FCOI Reporting</vt:lpstr>
      <vt:lpstr>Information/Resources</vt:lpstr>
      <vt:lpstr>PowerPoint Presentation</vt:lpstr>
      <vt:lpstr>Case Study 1 (Part 1) Reporting Requirements </vt:lpstr>
      <vt:lpstr>Case Study 1 (Part 1) - Answer </vt:lpstr>
      <vt:lpstr>Case Study 1 (Part 2) Reporting Requirements </vt:lpstr>
      <vt:lpstr>Case Study 1 (Part 2) - Answer</vt:lpstr>
      <vt:lpstr>Case Study 2 (Part 1) Disclosure Requirements </vt:lpstr>
      <vt:lpstr>Case Study 2 (Part 1) - Answer</vt:lpstr>
      <vt:lpstr>Case Study 2 (Part 2) Disclosure Requirements </vt:lpstr>
      <vt:lpstr>Case Study 2 (Part 2) - Answer</vt:lpstr>
      <vt:lpstr>Case Study 3 Investigator Disclosure Responsibilities</vt:lpstr>
      <vt:lpstr>Case Study 3 – Answers to both Qs</vt:lpstr>
      <vt:lpstr>Case Study 3 – Additional Info.</vt:lpstr>
      <vt:lpstr>Case Study 4 Subrecipient Requirements</vt:lpstr>
      <vt:lpstr>Case Study 4 – Answer Q. #1</vt:lpstr>
      <vt:lpstr>Case Study 4 – Answer Q. #2</vt:lpstr>
      <vt:lpstr>Case Study 5 –  Reimbursed or Sponsored Travel</vt:lpstr>
      <vt:lpstr>Case Study 5 – Answer Reimbursed or Sponsored Travel</vt:lpstr>
      <vt:lpstr>Case Study 6 -  Investigator Training</vt:lpstr>
      <vt:lpstr>Case Study 6 -   Investigator Training</vt:lpstr>
      <vt:lpstr>Questions?</vt:lpstr>
      <vt:lpstr>PowerPoint Presentation</vt:lpstr>
      <vt:lpstr>Investigator SFI Disclosure and Institutional FCOI Reporting Requirements </vt:lpstr>
      <vt:lpstr>PowerPoint Presentation</vt:lpstr>
      <vt:lpstr>PowerPoint Presentation</vt:lpstr>
      <vt:lpstr>PowerPoint Presentation</vt:lpstr>
      <vt:lpstr>Investigator</vt:lpstr>
      <vt:lpstr> Investigator’s Institutional Responsibilities </vt:lpstr>
      <vt:lpstr>Significant Financial Interest (SFI)</vt:lpstr>
      <vt:lpstr>Significant Financial Interest (SFI)</vt:lpstr>
      <vt:lpstr>Significant Financial Interest (SFI)</vt:lpstr>
      <vt:lpstr>SFI  Exclusions</vt:lpstr>
      <vt:lpstr>SFI  Exclusions</vt:lpstr>
      <vt:lpstr>Financial Conflict of Interest (FCOI)</vt:lpstr>
      <vt:lpstr>Senior/Key Personnel</vt:lpstr>
    </vt:vector>
  </TitlesOfParts>
  <Company>OD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kochers</dc:creator>
  <cp:lastModifiedBy>Kidd, Celeste E</cp:lastModifiedBy>
  <cp:revision>1489</cp:revision>
  <cp:lastPrinted>2012-06-20T17:02:28Z</cp:lastPrinted>
  <dcterms:created xsi:type="dcterms:W3CDTF">2007-06-22T15:14:55Z</dcterms:created>
  <dcterms:modified xsi:type="dcterms:W3CDTF">2013-11-12T22:35:25Z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0x010100DC6CB7DB61ED5F459B47F250F4BF6590</vt:lpwstr>
  </property>
</Properties>
</file>