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59F67"/>
    <a:srgbClr val="6A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7"/>
    <p:restoredTop sz="94671"/>
  </p:normalViewPr>
  <p:slideViewPr>
    <p:cSldViewPr snapToGrid="0" snapToObjects="1">
      <p:cViewPr>
        <p:scale>
          <a:sx n="175" d="100"/>
          <a:sy n="175" d="100"/>
        </p:scale>
        <p:origin x="2280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44"/>
            <a:ext cx="9575180" cy="5142456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 descr="GRAPHICS_GOBEYOND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" y="0"/>
            <a:ext cx="6284021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06F8A9-F6A3-301F-1A8B-F416702B4835}"/>
              </a:ext>
            </a:extLst>
          </p:cNvPr>
          <p:cNvSpPr/>
          <p:nvPr userDrawn="1"/>
        </p:nvSpPr>
        <p:spPr>
          <a:xfrm>
            <a:off x="0" y="4805362"/>
            <a:ext cx="9575180" cy="338138"/>
          </a:xfrm>
          <a:prstGeom prst="rect">
            <a:avLst/>
          </a:prstGeom>
          <a:solidFill>
            <a:srgbClr val="6A19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24CEFE-44FF-AB01-9C6E-001842A52328}"/>
              </a:ext>
            </a:extLst>
          </p:cNvPr>
          <p:cNvSpPr/>
          <p:nvPr userDrawn="1"/>
        </p:nvSpPr>
        <p:spPr>
          <a:xfrm>
            <a:off x="0" y="4805362"/>
            <a:ext cx="9575180" cy="58624"/>
          </a:xfrm>
          <a:prstGeom prst="rect">
            <a:avLst/>
          </a:prstGeom>
          <a:solidFill>
            <a:srgbClr val="B59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5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5449" y="205979"/>
            <a:ext cx="707135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0467"/>
            <a:ext cx="8229600" cy="3124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5B97-18B7-5A4C-9AD0-BB9A8E5C6332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RAPHICS_GOBEYOND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" y="0"/>
            <a:ext cx="6242956" cy="5143500"/>
          </a:xfrm>
          <a:prstGeom prst="rect">
            <a:avLst/>
          </a:prstGeom>
        </p:spPr>
      </p:pic>
      <p:pic>
        <p:nvPicPr>
          <p:cNvPr id="8" name="Picture 7" descr="GRAPHICS_GOBEYOND-01.jpg">
            <a:extLst>
              <a:ext uri="{FF2B5EF4-FFF2-40B4-BE49-F238E27FC236}">
                <a16:creationId xmlns:a16="http://schemas.microsoft.com/office/drawing/2014/main" id="{27405826-E9AD-2A53-1B13-9E36CD027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r="-1"/>
          <a:stretch/>
        </p:blipFill>
        <p:spPr>
          <a:xfrm>
            <a:off x="4441371" y="0"/>
            <a:ext cx="46971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860" y="-389373"/>
            <a:ext cx="6731340" cy="31325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860" y="3028950"/>
            <a:ext cx="673134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1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83" y="-134328"/>
            <a:ext cx="6926517" cy="6947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82" y="1103373"/>
            <a:ext cx="6926518" cy="4165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48" y="1103373"/>
            <a:ext cx="7071352" cy="4165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4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TAMIU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Clamont</dc:creator>
  <cp:lastModifiedBy>Clamont, Ana P</cp:lastModifiedBy>
  <cp:revision>10</cp:revision>
  <dcterms:created xsi:type="dcterms:W3CDTF">2014-03-24T21:03:07Z</dcterms:created>
  <dcterms:modified xsi:type="dcterms:W3CDTF">2022-05-16T13:43:37Z</dcterms:modified>
</cp:coreProperties>
</file>