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57" r:id="rId3"/>
    <p:sldId id="260" r:id="rId4"/>
    <p:sldId id="266" r:id="rId5"/>
    <p:sldId id="281" r:id="rId6"/>
    <p:sldId id="287" r:id="rId7"/>
    <p:sldId id="268" r:id="rId8"/>
    <p:sldId id="256" r:id="rId9"/>
    <p:sldId id="262" r:id="rId10"/>
    <p:sldId id="265" r:id="rId11"/>
    <p:sldId id="269" r:id="rId12"/>
    <p:sldId id="292" r:id="rId13"/>
    <p:sldId id="285" r:id="rId1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1FA"/>
    <a:srgbClr val="FEF0F4"/>
    <a:srgbClr val="FEF0FA"/>
    <a:srgbClr val="F6CAE7"/>
    <a:srgbClr val="34CA20"/>
    <a:srgbClr val="EBECFF"/>
    <a:srgbClr val="FCA6BF"/>
    <a:srgbClr val="FF8481"/>
    <a:srgbClr val="FFABAB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7052" autoAdjust="0"/>
  </p:normalViewPr>
  <p:slideViewPr>
    <p:cSldViewPr>
      <p:cViewPr>
        <p:scale>
          <a:sx n="56" d="100"/>
          <a:sy n="56" d="100"/>
        </p:scale>
        <p:origin x="-39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CEB560-146A-4A3F-AFDE-5274B830A437}" type="datetimeFigureOut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B42C79-0720-48A9-A834-751CD2F08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63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200000"/>
              </a:lnSpc>
              <a:spcBef>
                <a:spcPts val="1225"/>
              </a:spcBef>
              <a:spcAft>
                <a:spcPts val="1837"/>
              </a:spcAft>
            </a:pPr>
            <a:endParaRPr lang="en-US" sz="1800" dirty="0">
              <a:latin typeface="Century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D631BF-EA88-4A92-9530-C4486A927F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Monotype Sorts"/>
              <a:buNone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 typeface="Monotype Sorts"/>
              <a:buNone/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628AF2-EC40-437E-8ABF-A73539660B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1617" fontAlgn="base">
              <a:spcBef>
                <a:spcPct val="0"/>
              </a:spcBef>
              <a:spcAft>
                <a:spcPct val="0"/>
              </a:spcAft>
              <a:defRPr/>
            </a:pPr>
            <a:fld id="{D635777C-B0AA-41DE-8D16-B3C5C402AE5F}" type="slidenum">
              <a:rPr lang="en-US" smtClean="0">
                <a:latin typeface="Times New Roman" pitchFamily="18" charset="0"/>
              </a:rPr>
              <a:pPr defTabSz="931617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2" eaLnBrk="1" hangingPunct="1">
              <a:spcBef>
                <a:spcPct val="0"/>
              </a:spcBef>
            </a:pPr>
            <a:endParaRPr lang="en-US" sz="2200" dirty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F2C428-6108-46B1-A963-0D3B99134E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03B30F-7C90-44BC-89D5-4D678D2B21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E24086-42A5-4DF8-A808-2E6369D27B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BF4008-90D1-4241-B811-4C7B6DFFA3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F60AAD-3BF2-4E97-8D51-791C7D08EC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204B45-ECB9-40CC-8664-538AA1A58E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0D669D-03F4-4473-AAA4-1D7D39E41D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47304A-3ED0-4E29-8EE8-DB22005ABE7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BFD51C-977E-42F5-A0B5-435F47608C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213DD6-847B-4FAA-88DA-303B1326CF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7F9B-D015-42B3-961A-C8209747F992}" type="datetimeFigureOut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8CE8-562A-43BC-8AAF-401951E2D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1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D2FF0-E41B-4A62-BD1D-D61D64EAE18A}" type="datetimeFigureOut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028B6-66D1-4A30-A9B5-B6AEE3496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F7BC1-C3BD-401C-9D3A-8F7F30436768}" type="datetimeFigureOut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0916-9638-4AF1-B922-34436D414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5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895A-407C-4BCB-A702-5E5EF99619A1}" type="datetimeFigureOut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F3B1-7C0D-45EA-865B-3C5636598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9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EEE9D-98E6-492E-B6D2-715B04A61AD7}" type="datetimeFigureOut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E12B8-A5C5-4584-B4EF-935D0623C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1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D523F-5C25-48D6-8AFF-5C123E6BFD87}" type="datetimeFigureOut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72AB1-E246-456F-95AC-CABBC2212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9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AD03A-E2F5-437D-AE74-34C4EC9C48A7}" type="datetimeFigureOut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CB7A6-910C-438D-9CB3-CD3DC936A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8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3658D-30DE-4C30-9062-0227F471422D}" type="datetimeFigureOut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262F-A520-4CE9-AFBE-1885BE12E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D825-48E1-4D58-9D0C-96C70297E02F}" type="datetimeFigureOut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7280-6A1E-4671-A44C-8C7624BE3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8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AE7AF-BF34-4784-9748-949C90D46E8E}" type="datetimeFigureOut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209C-47D5-445C-A89E-E818B5C8A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9585-EE8F-450D-AB6B-341C7C8980E1}" type="datetimeFigureOut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DAC0-88C0-4778-85F6-79FA2ABA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0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42F337-3D08-4C93-9551-F06CBA59E556}" type="datetimeFigureOut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D7C2D0-2CC5-4BF1-9B57-C01C6A069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600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 MANNERS</a:t>
            </a:r>
            <a:endParaRPr lang="en-US" sz="4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2" descr="C:\Users\candy.hein\AppData\Local\Microsoft\Windows\Temporary Internet Files\Content.IE5\QWTSO2KR\MC900326836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813" y="2957513"/>
            <a:ext cx="1730375" cy="1811337"/>
          </a:xfrm>
          <a:noFill/>
        </p:spPr>
      </p:pic>
      <p:pic>
        <p:nvPicPr>
          <p:cNvPr id="3076" name="Picture 3" descr="C:\Users\candy.hein\AppData\Local\Microsoft\Windows\Temporary Internet Files\Content.IE5\QWTSO2KR\MC9003268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6400800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2" descr="C:\Users\candy.hein\AppData\Local\Microsoft\Windows\Temporary Internet Files\Content.IE5\199INWKM\MC900435981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2265" r="2145" b="2572"/>
          <a:stretch/>
        </p:blipFill>
        <p:spPr bwMode="auto">
          <a:xfrm>
            <a:off x="0" y="0"/>
            <a:ext cx="9144000" cy="687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457200"/>
            <a:ext cx="332603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ts val="6000"/>
              </a:lnSpc>
            </a:pPr>
            <a:r>
              <a:rPr lang="en-US" sz="5400" b="1" cap="none" spc="0" dirty="0">
                <a:ln/>
                <a:solidFill>
                  <a:srgbClr val="34CA20"/>
                </a:solidFill>
                <a:effectLst/>
              </a:rPr>
              <a:t>Telephone </a:t>
            </a:r>
            <a:endParaRPr lang="en-US" sz="5400" b="1" cap="none" spc="0" dirty="0" smtClean="0">
              <a:ln/>
              <a:solidFill>
                <a:srgbClr val="34CA20"/>
              </a:solidFill>
              <a:effectLst/>
            </a:endParaRPr>
          </a:p>
          <a:p>
            <a:pPr algn="ctr">
              <a:lnSpc>
                <a:spcPts val="6000"/>
              </a:lnSpc>
            </a:pPr>
            <a:r>
              <a:rPr lang="en-US" sz="5400" b="1" cap="none" spc="0" dirty="0" smtClean="0">
                <a:ln/>
                <a:solidFill>
                  <a:srgbClr val="34CA20"/>
                </a:solidFill>
                <a:effectLst/>
              </a:rPr>
              <a:t>Etiquette</a:t>
            </a:r>
            <a:endParaRPr lang="en-US" sz="5400" b="1" cap="none" spc="0" dirty="0">
              <a:ln/>
              <a:solidFill>
                <a:srgbClr val="34CA2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91867"/>
          </a:xfrm>
          <a:prstGeom prst="rect">
            <a:avLst/>
          </a:prstGeom>
          <a:solidFill>
            <a:srgbClr val="FE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F0F4"/>
              </a:solidFill>
            </a:endParaRPr>
          </a:p>
        </p:txBody>
      </p:sp>
      <p:pic>
        <p:nvPicPr>
          <p:cNvPr id="19463" name="Picture 7" descr="http://www.officemax.com/catalog/images/397x353/05029649i_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r="13304"/>
          <a:stretch/>
        </p:blipFill>
        <p:spPr bwMode="auto">
          <a:xfrm>
            <a:off x="1896533" y="245533"/>
            <a:ext cx="531706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6621" y="457200"/>
            <a:ext cx="360117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Taking </a:t>
            </a:r>
          </a:p>
          <a:p>
            <a:pPr algn="ctr"/>
            <a:r>
              <a:rPr lang="en-US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Messages</a:t>
            </a:r>
            <a:endParaRPr lang="en-US" sz="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:\Users\cwheeler\AppData\Local\Microsoft\Windows\Temporary Internet Files\Content.IE5\5HUDX5XC\MC900237108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" r="27251"/>
          <a:stretch/>
        </p:blipFill>
        <p:spPr bwMode="auto">
          <a:xfrm>
            <a:off x="1" y="-203200"/>
            <a:ext cx="91440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990600" y="-533400"/>
            <a:ext cx="5638800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Personal Visitors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600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 MANNERS</a:t>
            </a:r>
            <a:endParaRPr lang="en-US" sz="4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2" descr="C:\Users\candy.hein\AppData\Local\Microsoft\Windows\Temporary Internet Files\Content.IE5\QWTSO2KR\MC900326836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813" y="2957513"/>
            <a:ext cx="1730375" cy="1811337"/>
          </a:xfrm>
          <a:noFill/>
        </p:spPr>
      </p:pic>
      <p:pic>
        <p:nvPicPr>
          <p:cNvPr id="23556" name="Picture 3" descr="C:\Users\candy.hein\AppData\Local\Microsoft\Windows\Temporary Internet Files\Content.IE5\QWTSO2KR\MC9003268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6400800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ndy.hein\AppData\Local\Microsoft\Windows\Temporary Internet Files\Content.IE5\199INWKM\MC90044710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5154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14925" y="0"/>
            <a:ext cx="4029075" cy="6858000"/>
          </a:xfrm>
          <a:prstGeom prst="rect">
            <a:avLst/>
          </a:prstGeom>
          <a:solidFill>
            <a:srgbClr val="E9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14925" y="38100"/>
            <a:ext cx="4029075" cy="70485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Office hours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Dress attire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32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Work Area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32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Noise pollution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32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Email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32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Telephone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32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Visitors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228600"/>
            <a:ext cx="4680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Do’s and Don’ts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candy.hein\AppData\Local\Microsoft\Windows\Temporary Internet Files\Content.IE5\QWTSO2KR\MC9004324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52400"/>
            <a:ext cx="8763000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90133" y="0"/>
            <a:ext cx="78486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Business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Presence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2600" y="0"/>
            <a:ext cx="3581400" cy="6858000"/>
          </a:xfrm>
          <a:prstGeom prst="rect">
            <a:avLst/>
          </a:prstGeom>
          <a:solidFill>
            <a:srgbClr val="D81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9314" y="1482804"/>
            <a:ext cx="45441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Office Hours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2667000"/>
            <a:ext cx="3848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Expectations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http://www.morainevalley.edu/JRC/images/business_interview_d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-136525"/>
            <a:ext cx="7245144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89958" y="5791200"/>
            <a:ext cx="6087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DRESS FOR SUCCESS</a:t>
            </a:r>
            <a:endParaRPr lang="en-US" sz="54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C:\Documents and Settings\lmartinez3\My Documents\My Pictures\tight fitting bl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19" y="1063030"/>
            <a:ext cx="1978025" cy="2400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ngrygrayrainbows.files.wordpress.com/2009/08/getty_rm_photo_of_tight_be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53479"/>
            <a:ext cx="32385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http://www.menshealth.com.sg/system/files/shared/edm/ill_fitting_cloth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303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http://cute.girls-fashions.com/wp-content/uploads/2010/10/formel-dre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7" y="3046412"/>
            <a:ext cx="268379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http://i.ebayimg.com/05/!CDtgM9wBGk~$(KGrHqYOKkIE0YDfEyuyBNPfNMY!nw~~0_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7" y="2133600"/>
            <a:ext cx="35718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724" y="46569"/>
            <a:ext cx="908441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 these messages convey?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5467" y="1785434"/>
            <a:ext cx="3928533" cy="4615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728E3A"/>
                </a:solidFill>
                <a:latin typeface="+mn-lt"/>
                <a:cs typeface="+mn-cs"/>
              </a:rPr>
              <a:t>Phone</a:t>
            </a: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rgbClr val="728E3A"/>
              </a:solidFill>
              <a:latin typeface="+mn-lt"/>
              <a:cs typeface="+mn-cs"/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728E3A"/>
                </a:solidFill>
                <a:latin typeface="+mn-lt"/>
                <a:cs typeface="+mn-cs"/>
              </a:rPr>
              <a:t>Message Pads</a:t>
            </a: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rgbClr val="728E3A"/>
              </a:solidFill>
              <a:latin typeface="+mn-lt"/>
              <a:cs typeface="+mn-cs"/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728E3A"/>
                </a:solidFill>
                <a:latin typeface="+mn-lt"/>
                <a:cs typeface="+mn-cs"/>
              </a:rPr>
              <a:t>Calendar</a:t>
            </a: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rgbClr val="728E3A"/>
              </a:solidFill>
              <a:latin typeface="+mn-lt"/>
              <a:cs typeface="+mn-cs"/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728E3A"/>
                </a:solidFill>
                <a:latin typeface="+mn-lt"/>
                <a:cs typeface="+mn-cs"/>
              </a:rPr>
              <a:t>Computer</a:t>
            </a: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rgbClr val="728E3A"/>
              </a:solidFill>
              <a:latin typeface="+mn-lt"/>
              <a:cs typeface="+mn-cs"/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728E3A"/>
                </a:solidFill>
                <a:latin typeface="+mn-lt"/>
                <a:cs typeface="+mn-cs"/>
              </a:rPr>
              <a:t>Folders</a:t>
            </a: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rgbClr val="728E3A"/>
              </a:solidFill>
              <a:latin typeface="+mn-lt"/>
              <a:cs typeface="+mn-cs"/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728E3A"/>
                </a:solidFill>
                <a:latin typeface="+mn-lt"/>
                <a:cs typeface="+mn-cs"/>
              </a:rPr>
              <a:t>Note Pad</a:t>
            </a: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rgbClr val="728E3A"/>
              </a:solidFill>
              <a:latin typeface="+mn-lt"/>
              <a:cs typeface="+mn-cs"/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728E3A"/>
                </a:solidFill>
                <a:latin typeface="+mn-lt"/>
                <a:cs typeface="+mn-cs"/>
              </a:rPr>
              <a:t>Reference materials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" t="2381" r="3148" b="2381"/>
          <a:stretch/>
        </p:blipFill>
        <p:spPr bwMode="auto">
          <a:xfrm>
            <a:off x="0" y="0"/>
            <a:ext cx="487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9200" y="339804"/>
            <a:ext cx="39219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88A94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Work Area</a:t>
            </a:r>
            <a:endParaRPr lang="en-US" sz="6600" b="1" dirty="0">
              <a:ln w="1905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88A94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6" name="Picture 2" descr="C:\Users\candy.hein\AppData\Local\Microsoft\Windows\Temporary Internet Files\Content.IE5\7S61SCRR\MC900440257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5"/>
          <a:stretch/>
        </p:blipFill>
        <p:spPr bwMode="auto">
          <a:xfrm>
            <a:off x="0" y="-914400"/>
            <a:ext cx="91440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2400" y="-6742"/>
            <a:ext cx="48006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Noise </a:t>
            </a:r>
            <a:endParaRPr lang="en-US" sz="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Pollution                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	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9" name="Picture 2" descr="C:\Users\candy.hein\AppData\Local\Microsoft\Windows\Temporary Internet Files\Content.IE5\7S61SCRR\MC9004105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958975"/>
            <a:ext cx="409892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4953000" y="1524000"/>
            <a:ext cx="3733800" cy="471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400"/>
              </a:lnSpc>
              <a:buFontTx/>
              <a:buAutoNum type="arabicPeriod"/>
            </a:pPr>
            <a:r>
              <a:rPr lang="en-US" sz="2400" dirty="0"/>
              <a:t>Watch Your Tone</a:t>
            </a:r>
          </a:p>
          <a:p>
            <a:pPr eaLnBrk="1" hangingPunct="1">
              <a:lnSpc>
                <a:spcPts val="2400"/>
              </a:lnSpc>
              <a:buFontTx/>
              <a:buAutoNum type="arabicPeriod"/>
            </a:pPr>
            <a:endParaRPr lang="en-US" sz="2400" dirty="0"/>
          </a:p>
          <a:p>
            <a:pPr eaLnBrk="1" hangingPunct="1">
              <a:lnSpc>
                <a:spcPts val="2400"/>
              </a:lnSpc>
              <a:buFontTx/>
              <a:buAutoNum type="arabicPeriod"/>
            </a:pPr>
            <a:r>
              <a:rPr lang="en-US" sz="2400" dirty="0"/>
              <a:t>Be Concise</a:t>
            </a:r>
          </a:p>
          <a:p>
            <a:pPr eaLnBrk="1" hangingPunct="1">
              <a:lnSpc>
                <a:spcPts val="2400"/>
              </a:lnSpc>
              <a:buFontTx/>
              <a:buAutoNum type="arabicPeriod"/>
            </a:pPr>
            <a:endParaRPr lang="en-US" sz="2400" dirty="0"/>
          </a:p>
          <a:p>
            <a:pPr eaLnBrk="1" hangingPunct="1">
              <a:lnSpc>
                <a:spcPts val="2400"/>
              </a:lnSpc>
              <a:buFontTx/>
              <a:buAutoNum type="arabicPeriod"/>
            </a:pPr>
            <a:r>
              <a:rPr lang="en-US" sz="2400" dirty="0"/>
              <a:t>Be Professional</a:t>
            </a:r>
          </a:p>
          <a:p>
            <a:pPr eaLnBrk="1" hangingPunct="1">
              <a:lnSpc>
                <a:spcPts val="2400"/>
              </a:lnSpc>
              <a:buFontTx/>
              <a:buAutoNum type="arabicPeriod"/>
            </a:pPr>
            <a:endParaRPr lang="en-US" sz="2400" dirty="0"/>
          </a:p>
          <a:p>
            <a:pPr eaLnBrk="1" hangingPunct="1">
              <a:lnSpc>
                <a:spcPts val="2400"/>
              </a:lnSpc>
              <a:buFontTx/>
              <a:buAutoNum type="arabicPeriod"/>
            </a:pPr>
            <a:r>
              <a:rPr lang="en-US" sz="2400" dirty="0"/>
              <a:t>Use Correct spelling and </a:t>
            </a:r>
            <a:endParaRPr lang="en-US" sz="2400" dirty="0" smtClean="0"/>
          </a:p>
          <a:p>
            <a:pPr marL="0" indent="0" eaLnBrk="1" hangingPunct="1">
              <a:lnSpc>
                <a:spcPts val="24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    Proper </a:t>
            </a:r>
            <a:r>
              <a:rPr lang="en-US" sz="2400" dirty="0"/>
              <a:t>grammar</a:t>
            </a:r>
          </a:p>
          <a:p>
            <a:pPr eaLnBrk="1" hangingPunct="1">
              <a:lnSpc>
                <a:spcPts val="2400"/>
              </a:lnSpc>
              <a:buFontTx/>
              <a:buAutoNum type="arabicPeriod"/>
            </a:pPr>
            <a:endParaRPr lang="en-US" sz="2400" dirty="0"/>
          </a:p>
          <a:p>
            <a:pPr eaLnBrk="1" hangingPunct="1">
              <a:lnSpc>
                <a:spcPts val="2400"/>
              </a:lnSpc>
              <a:buFont typeface="+mj-lt"/>
              <a:buAutoNum type="arabicPeriod" startAt="5"/>
            </a:pPr>
            <a:r>
              <a:rPr lang="en-US" sz="2400" dirty="0"/>
              <a:t>Ask before sending attachments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 startAt="5"/>
            </a:pPr>
            <a:endParaRPr lang="en-US" sz="2400" dirty="0"/>
          </a:p>
          <a:p>
            <a:pPr eaLnBrk="1" hangingPunct="1">
              <a:lnSpc>
                <a:spcPts val="2400"/>
              </a:lnSpc>
              <a:buFont typeface="+mj-lt"/>
              <a:buAutoNum type="arabicPeriod" startAt="5"/>
            </a:pPr>
            <a:r>
              <a:rPr lang="en-US" sz="2400" dirty="0"/>
              <a:t>Wait to fill in the “TO”</a:t>
            </a:r>
          </a:p>
          <a:p>
            <a:pPr eaLnBrk="1" hangingPunct="1">
              <a:lnSpc>
                <a:spcPts val="2400"/>
              </a:lnSpc>
              <a:buFont typeface="+mj-lt"/>
              <a:buAutoNum type="arabicPeriod" startAt="5"/>
            </a:pPr>
            <a:endParaRPr lang="en-US" sz="2400" dirty="0"/>
          </a:p>
          <a:p>
            <a:pPr eaLnBrk="1" hangingPunct="1">
              <a:lnSpc>
                <a:spcPts val="2400"/>
              </a:lnSpc>
              <a:buFont typeface="+mj-lt"/>
              <a:buAutoNum type="arabicPeriod" startAt="5"/>
            </a:pPr>
            <a:r>
              <a:rPr lang="en-US" sz="2400" dirty="0"/>
              <a:t>Proofread </a:t>
            </a:r>
            <a:r>
              <a:rPr lang="en-US" sz="2400" dirty="0" smtClean="0"/>
              <a:t>email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914400" y="152400"/>
            <a:ext cx="7497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CA6B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E-MAIL APPROPRIATNESS</a:t>
            </a:r>
            <a:endParaRPr lang="en-US" sz="5400" b="1" cap="none" spc="0" dirty="0">
              <a:ln w="11430"/>
              <a:solidFill>
                <a:srgbClr val="FCA6B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6721</TotalTime>
  <Words>95</Words>
  <Application>Microsoft Office PowerPoint</Application>
  <PresentationFormat>On-screen Show (4:3)</PresentationFormat>
  <Paragraphs>78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MISS MANNERS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 MANNERS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Hein, Candy</dc:creator>
  <cp:lastModifiedBy>mesparza</cp:lastModifiedBy>
  <cp:revision>60</cp:revision>
  <cp:lastPrinted>2011-07-15T17:19:12Z</cp:lastPrinted>
  <dcterms:created xsi:type="dcterms:W3CDTF">2011-06-27T18:57:41Z</dcterms:created>
  <dcterms:modified xsi:type="dcterms:W3CDTF">2011-07-20T15:40:05Z</dcterms:modified>
</cp:coreProperties>
</file>