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0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681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1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244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4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9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5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2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0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8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71150-2A0E-40E4-A1DF-6D46C84D6A0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ADD766-1E08-4425-A253-1FAE63DC7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6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amiu.edu/adminis/ie/Assessment.shtml#AAssess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AEFIS for Step 5 of Administrative Educational Support (AES) Units  </a:t>
            </a:r>
            <a:br>
              <a:rPr lang="en-US" dirty="0" smtClean="0"/>
            </a:br>
            <a:r>
              <a:rPr lang="en-US" dirty="0" smtClean="0"/>
              <a:t>Assessment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Texas A&amp;M International University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Office of Intuitional Assessment, Research, &amp; Planning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Assessment Specialist – Vanessa Martinez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2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into AEFIS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8835"/>
            <a:ext cx="8596668" cy="4602527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Website: Tamiu.aefis.net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Make sure to have Duo Connect to login.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101" y="2566763"/>
            <a:ext cx="7095133" cy="399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4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en-US" dirty="0" smtClean="0"/>
              <a:t>AEFIS Homepage – Once Entered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7334" y="1449977"/>
            <a:ext cx="8989180" cy="3789333"/>
          </a:xfrm>
        </p:spPr>
        <p:txBody>
          <a:bodyPr/>
          <a:lstStyle/>
          <a:p>
            <a:r>
              <a:rPr lang="en-US" dirty="0" smtClean="0"/>
              <a:t>This screen shot may have more items presented than yours will when you login.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09" y="2082003"/>
            <a:ext cx="9088118" cy="42582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7522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850"/>
          </a:xfrm>
        </p:spPr>
        <p:txBody>
          <a:bodyPr>
            <a:normAutofit/>
          </a:bodyPr>
          <a:lstStyle/>
          <a:p>
            <a:r>
              <a:rPr lang="en-US" dirty="0" smtClean="0"/>
              <a:t>Entering your Assessment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8300"/>
            <a:ext cx="8596668" cy="3880773"/>
          </a:xfrm>
        </p:spPr>
        <p:txBody>
          <a:bodyPr/>
          <a:lstStyle/>
          <a:p>
            <a:r>
              <a:rPr lang="en-US" dirty="0" smtClean="0"/>
              <a:t>When you first enter into AEFIS, your “Action Items” will display on the right side of your screen. To enter your assessment plan click on the blue pencil.</a:t>
            </a:r>
          </a:p>
          <a:p>
            <a:r>
              <a:rPr lang="en-US" dirty="0" smtClean="0"/>
              <a:t>This step </a:t>
            </a:r>
            <a:r>
              <a:rPr lang="en-US" dirty="0"/>
              <a:t>should be entitled “5. Program Coordinator Plan Submit.”</a:t>
            </a:r>
          </a:p>
          <a:p>
            <a:r>
              <a:rPr lang="en-US" dirty="0"/>
              <a:t>If the step is not on 5 then it can mean multiple things, and we encourage you to reach out to our assessment office for clarification.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213" y="3507234"/>
            <a:ext cx="7160456" cy="27388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687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Plan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8596668" cy="3880773"/>
          </a:xfrm>
        </p:spPr>
        <p:txBody>
          <a:bodyPr/>
          <a:lstStyle/>
          <a:p>
            <a:r>
              <a:rPr lang="en-US" dirty="0" smtClean="0"/>
              <a:t>When you enter into your Assessment Plan you should see your office’s name under the blue banner.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399338"/>
            <a:ext cx="8796888" cy="31648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182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your Assessment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/>
          </a:bodyPr>
          <a:lstStyle/>
          <a:p>
            <a:r>
              <a:rPr lang="en-US" dirty="0" smtClean="0"/>
              <a:t>Step 5 allows you to review feedback provided throughout the document: </a:t>
            </a:r>
          </a:p>
          <a:p>
            <a:pPr lvl="1"/>
            <a:r>
              <a:rPr lang="en-US" dirty="0" smtClean="0"/>
              <a:t>1 – Your Department Chair: Below Plan Entitled “Assessment Plan Checklist”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– The Assessment Office Below the Checklist Entitled “Assessment Plan Rubric”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Comments </a:t>
            </a:r>
            <a:r>
              <a:rPr lang="en-US" dirty="0" smtClean="0"/>
              <a:t>from an IARP Assessment Specialist and the Overall Plan </a:t>
            </a:r>
            <a:r>
              <a:rPr lang="en-US" dirty="0"/>
              <a:t>Score can be found at the bottom most portion of the page.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447" y="2349501"/>
            <a:ext cx="7638441" cy="99065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447" y="4163989"/>
            <a:ext cx="3929903" cy="9054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0632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Based on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assessment plan is now available to edit based on commentary provided to you by the assessment office. </a:t>
            </a:r>
          </a:p>
          <a:p>
            <a:r>
              <a:rPr lang="en-US" dirty="0" smtClean="0"/>
              <a:t>**Please Note** This is your FINAL time to edit your mission, measures, and benchmarks. After this submission you will no longer be able to edit these sections.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8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Submitting your Plan to Enter Reporting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are ready to start your Assessment Report simply click “I’m Finished, Submit.” This will officially move the Assessment Plan into Reporting Stages of the Assessment Cycle.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343145"/>
            <a:ext cx="7895166" cy="27498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6040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reach out to our office if you need any additional assistance or if you have any questions. We are here to help! </a:t>
            </a:r>
          </a:p>
          <a:p>
            <a:endParaRPr lang="en-US" dirty="0"/>
          </a:p>
          <a:p>
            <a:r>
              <a:rPr lang="en-US" dirty="0" smtClean="0"/>
              <a:t>Feel free to visit our website for other helpful tips and tutorials: </a:t>
            </a:r>
            <a:r>
              <a:rPr lang="en-US" dirty="0" smtClean="0">
                <a:hlinkClick r:id="rId2"/>
              </a:rPr>
              <a:t>https://www.tamiu.edu/adminis/ie/Assessment.shtml#AAssessment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035" y="4563035"/>
            <a:ext cx="2294964" cy="229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801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810523"/>
      </a:accent1>
      <a:accent2>
        <a:srgbClr val="5C0419"/>
      </a:accent2>
      <a:accent3>
        <a:srgbClr val="E76618"/>
      </a:accent3>
      <a:accent4>
        <a:srgbClr val="F5C1A2"/>
      </a:accent4>
      <a:accent5>
        <a:srgbClr val="810523"/>
      </a:accent5>
      <a:accent6>
        <a:srgbClr val="5C0419"/>
      </a:accent6>
      <a:hlink>
        <a:srgbClr val="E6B91E"/>
      </a:hlink>
      <a:folHlink>
        <a:srgbClr val="810523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374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Using AEFIS for Step 5 of Administrative Educational Support (AES) Units   Assessment Process</vt:lpstr>
      <vt:lpstr>Logging into AEFIS </vt:lpstr>
      <vt:lpstr>AEFIS Homepage – Once Entered </vt:lpstr>
      <vt:lpstr>Entering your Assessment Plan</vt:lpstr>
      <vt:lpstr>Assessment Plan Page</vt:lpstr>
      <vt:lpstr>Reading your Assessment Feedback</vt:lpstr>
      <vt:lpstr>Editing Based on Comments</vt:lpstr>
      <vt:lpstr>Submitting your Plan to Enter Reporting Stage</vt:lpstr>
      <vt:lpstr>Thank you! </vt:lpstr>
    </vt:vector>
  </TitlesOfParts>
  <Company>TAMIU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AEFIS for Step 5 of Intuitional Effectiveness (IE) Assessment Process</dc:title>
  <dc:creator>Martinez, Vanessa F.</dc:creator>
  <cp:lastModifiedBy>Martinez, Vanessa F.</cp:lastModifiedBy>
  <cp:revision>21</cp:revision>
  <dcterms:created xsi:type="dcterms:W3CDTF">2021-08-06T20:31:55Z</dcterms:created>
  <dcterms:modified xsi:type="dcterms:W3CDTF">2021-08-24T20:17:28Z</dcterms:modified>
</cp:coreProperties>
</file>