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6" r:id="rId8"/>
    <p:sldId id="267" r:id="rId9"/>
    <p:sldId id="269" r:id="rId10"/>
    <p:sldId id="270" r:id="rId11"/>
    <p:sldId id="271" r:id="rId12"/>
    <p:sldId id="272" r:id="rId13"/>
    <p:sldId id="273" r:id="rId14"/>
    <p:sldId id="28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81B71-2E36-4932-AF8E-F13C68C1C940}" v="42" dt="2022-04-06T16:23:00.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ey, Karol A." userId="ba3fb4a3-6260-46db-992c-03e91b0865d3" providerId="ADAL" clId="{82781B71-2E36-4932-AF8E-F13C68C1C940}"/>
    <pc:docChg chg="undo custSel delSld modSld">
      <pc:chgData name="Batey, Karol A." userId="ba3fb4a3-6260-46db-992c-03e91b0865d3" providerId="ADAL" clId="{82781B71-2E36-4932-AF8E-F13C68C1C940}" dt="2022-04-06T16:23:00.784" v="351" actId="1076"/>
      <pc:docMkLst>
        <pc:docMk/>
      </pc:docMkLst>
      <pc:sldChg chg="modSp mod">
        <pc:chgData name="Batey, Karol A." userId="ba3fb4a3-6260-46db-992c-03e91b0865d3" providerId="ADAL" clId="{82781B71-2E36-4932-AF8E-F13C68C1C940}" dt="2022-04-06T15:15:31.883" v="10" actId="20577"/>
        <pc:sldMkLst>
          <pc:docMk/>
          <pc:sldMk cId="2017711826" sldId="256"/>
        </pc:sldMkLst>
        <pc:spChg chg="mod">
          <ac:chgData name="Batey, Karol A." userId="ba3fb4a3-6260-46db-992c-03e91b0865d3" providerId="ADAL" clId="{82781B71-2E36-4932-AF8E-F13C68C1C940}" dt="2022-04-06T15:15:31.883" v="10" actId="20577"/>
          <ac:spMkLst>
            <pc:docMk/>
            <pc:sldMk cId="2017711826" sldId="256"/>
            <ac:spMk id="2" creationId="{00000000-0000-0000-0000-000000000000}"/>
          </ac:spMkLst>
        </pc:spChg>
      </pc:sldChg>
      <pc:sldChg chg="addSp delSp modSp mod">
        <pc:chgData name="Batey, Karol A." userId="ba3fb4a3-6260-46db-992c-03e91b0865d3" providerId="ADAL" clId="{82781B71-2E36-4932-AF8E-F13C68C1C940}" dt="2022-04-06T15:22:41.565" v="68" actId="1076"/>
        <pc:sldMkLst>
          <pc:docMk/>
          <pc:sldMk cId="2040056926" sldId="266"/>
        </pc:sldMkLst>
        <pc:spChg chg="mod">
          <ac:chgData name="Batey, Karol A." userId="ba3fb4a3-6260-46db-992c-03e91b0865d3" providerId="ADAL" clId="{82781B71-2E36-4932-AF8E-F13C68C1C940}" dt="2022-04-06T15:16:06.551" v="42" actId="20577"/>
          <ac:spMkLst>
            <pc:docMk/>
            <pc:sldMk cId="2040056926" sldId="266"/>
            <ac:spMk id="2" creationId="{00000000-0000-0000-0000-000000000000}"/>
          </ac:spMkLst>
        </pc:spChg>
        <pc:spChg chg="mod">
          <ac:chgData name="Batey, Karol A." userId="ba3fb4a3-6260-46db-992c-03e91b0865d3" providerId="ADAL" clId="{82781B71-2E36-4932-AF8E-F13C68C1C940}" dt="2022-04-06T15:16:18.831" v="58" actId="20577"/>
          <ac:spMkLst>
            <pc:docMk/>
            <pc:sldMk cId="2040056926" sldId="266"/>
            <ac:spMk id="4" creationId="{5243FB97-6E53-45BE-8B2C-2625B08C252F}"/>
          </ac:spMkLst>
        </pc:spChg>
        <pc:picChg chg="add mod ord">
          <ac:chgData name="Batey, Karol A." userId="ba3fb4a3-6260-46db-992c-03e91b0865d3" providerId="ADAL" clId="{82781B71-2E36-4932-AF8E-F13C68C1C940}" dt="2022-04-06T15:22:38.834" v="67" actId="14100"/>
          <ac:picMkLst>
            <pc:docMk/>
            <pc:sldMk cId="2040056926" sldId="266"/>
            <ac:picMk id="5" creationId="{4FDDB159-DAC6-4CF1-AA7F-D4873EE82A70}"/>
          </ac:picMkLst>
        </pc:picChg>
        <pc:picChg chg="del">
          <ac:chgData name="Batey, Karol A." userId="ba3fb4a3-6260-46db-992c-03e91b0865d3" providerId="ADAL" clId="{82781B71-2E36-4932-AF8E-F13C68C1C940}" dt="2022-04-06T15:16:25.451" v="59" actId="478"/>
          <ac:picMkLst>
            <pc:docMk/>
            <pc:sldMk cId="2040056926" sldId="266"/>
            <ac:picMk id="6" creationId="{A5035AFF-6985-4B2C-986B-AC0CAE64B510}"/>
          </ac:picMkLst>
        </pc:picChg>
        <pc:picChg chg="mod">
          <ac:chgData name="Batey, Karol A." userId="ba3fb4a3-6260-46db-992c-03e91b0865d3" providerId="ADAL" clId="{82781B71-2E36-4932-AF8E-F13C68C1C940}" dt="2022-04-06T15:22:41.565" v="68" actId="1076"/>
          <ac:picMkLst>
            <pc:docMk/>
            <pc:sldMk cId="2040056926" sldId="266"/>
            <ac:picMk id="7170" creationId="{C8D8D623-E357-41E0-BF9D-73B471F44872}"/>
          </ac:picMkLst>
        </pc:picChg>
      </pc:sldChg>
      <pc:sldChg chg="addSp delSp modSp mod modTransition delAnim modAnim">
        <pc:chgData name="Batey, Karol A." userId="ba3fb4a3-6260-46db-992c-03e91b0865d3" providerId="ADAL" clId="{82781B71-2E36-4932-AF8E-F13C68C1C940}" dt="2022-04-06T15:46:21.564" v="138" actId="1076"/>
        <pc:sldMkLst>
          <pc:docMk/>
          <pc:sldMk cId="2017160032" sldId="267"/>
        </pc:sldMkLst>
        <pc:spChg chg="mod">
          <ac:chgData name="Batey, Karol A." userId="ba3fb4a3-6260-46db-992c-03e91b0865d3" providerId="ADAL" clId="{82781B71-2E36-4932-AF8E-F13C68C1C940}" dt="2022-04-06T15:22:59.256" v="97" actId="20577"/>
          <ac:spMkLst>
            <pc:docMk/>
            <pc:sldMk cId="2017160032" sldId="267"/>
            <ac:spMk id="2" creationId="{00000000-0000-0000-0000-000000000000}"/>
          </ac:spMkLst>
        </pc:spChg>
        <pc:spChg chg="mod">
          <ac:chgData name="Batey, Karol A." userId="ba3fb4a3-6260-46db-992c-03e91b0865d3" providerId="ADAL" clId="{82781B71-2E36-4932-AF8E-F13C68C1C940}" dt="2022-04-06T15:24:50.687" v="120" actId="20577"/>
          <ac:spMkLst>
            <pc:docMk/>
            <pc:sldMk cId="2017160032" sldId="267"/>
            <ac:spMk id="4" creationId="{5243FB97-6E53-45BE-8B2C-2625B08C252F}"/>
          </ac:spMkLst>
        </pc:spChg>
        <pc:spChg chg="add del mod">
          <ac:chgData name="Batey, Karol A." userId="ba3fb4a3-6260-46db-992c-03e91b0865d3" providerId="ADAL" clId="{82781B71-2E36-4932-AF8E-F13C68C1C940}" dt="2022-04-06T15:36:30.089" v="126" actId="478"/>
          <ac:spMkLst>
            <pc:docMk/>
            <pc:sldMk cId="2017160032" sldId="267"/>
            <ac:spMk id="5" creationId="{40A2EE8B-44DF-4563-A132-2871AA56F9A5}"/>
          </ac:spMkLst>
        </pc:spChg>
        <pc:picChg chg="add del mod">
          <ac:chgData name="Batey, Karol A." userId="ba3fb4a3-6260-46db-992c-03e91b0865d3" providerId="ADAL" clId="{82781B71-2E36-4932-AF8E-F13C68C1C940}" dt="2022-04-06T15:34:49.046" v="123" actId="478"/>
          <ac:picMkLst>
            <pc:docMk/>
            <pc:sldMk cId="2017160032" sldId="267"/>
            <ac:picMk id="3" creationId="{6CF95EE2-AE62-4A19-9F43-0C77F67B00E6}"/>
          </ac:picMkLst>
        </pc:picChg>
        <pc:picChg chg="add del mod">
          <ac:chgData name="Batey, Karol A." userId="ba3fb4a3-6260-46db-992c-03e91b0865d3" providerId="ADAL" clId="{82781B71-2E36-4932-AF8E-F13C68C1C940}" dt="2022-04-06T15:45:55.397" v="132" actId="478"/>
          <ac:picMkLst>
            <pc:docMk/>
            <pc:sldMk cId="2017160032" sldId="267"/>
            <ac:picMk id="6" creationId="{103E36E0-00E4-4BCA-AB0D-7B7FB0A9EB3D}"/>
          </ac:picMkLst>
        </pc:picChg>
        <pc:picChg chg="add mod">
          <ac:chgData name="Batey, Karol A." userId="ba3fb4a3-6260-46db-992c-03e91b0865d3" providerId="ADAL" clId="{82781B71-2E36-4932-AF8E-F13C68C1C940}" dt="2022-04-06T15:46:21.564" v="138" actId="1076"/>
          <ac:picMkLst>
            <pc:docMk/>
            <pc:sldMk cId="2017160032" sldId="267"/>
            <ac:picMk id="8" creationId="{EA856122-D082-489A-AAD7-E73DBF60E33E}"/>
          </ac:picMkLst>
        </pc:picChg>
        <pc:picChg chg="add del mod">
          <ac:chgData name="Batey, Karol A." userId="ba3fb4a3-6260-46db-992c-03e91b0865d3" providerId="ADAL" clId="{82781B71-2E36-4932-AF8E-F13C68C1C940}" dt="2022-04-06T15:36:30.089" v="126" actId="478"/>
          <ac:picMkLst>
            <pc:docMk/>
            <pc:sldMk cId="2017160032" sldId="267"/>
            <ac:picMk id="1026" creationId="{F2516888-C5FB-4313-BD86-3D72E64B1B2C}"/>
          </ac:picMkLst>
        </pc:picChg>
        <pc:picChg chg="add del mod">
          <ac:chgData name="Batey, Karol A." userId="ba3fb4a3-6260-46db-992c-03e91b0865d3" providerId="ADAL" clId="{82781B71-2E36-4932-AF8E-F13C68C1C940}" dt="2022-04-06T15:36:30.089" v="126" actId="478"/>
          <ac:picMkLst>
            <pc:docMk/>
            <pc:sldMk cId="2017160032" sldId="267"/>
            <ac:picMk id="1027" creationId="{8745CA3B-7394-4434-AB8B-E0AA7C73CF82}"/>
          </ac:picMkLst>
        </pc:picChg>
        <pc:picChg chg="add del mod">
          <ac:chgData name="Batey, Karol A." userId="ba3fb4a3-6260-46db-992c-03e91b0865d3" providerId="ADAL" clId="{82781B71-2E36-4932-AF8E-F13C68C1C940}" dt="2022-04-06T15:37:05.495" v="130" actId="478"/>
          <ac:picMkLst>
            <pc:docMk/>
            <pc:sldMk cId="2017160032" sldId="267"/>
            <ac:picMk id="1029" creationId="{D3F358FF-2F2F-415D-B435-7DEB783686E6}"/>
          </ac:picMkLst>
        </pc:picChg>
        <pc:picChg chg="del">
          <ac:chgData name="Batey, Karol A." userId="ba3fb4a3-6260-46db-992c-03e91b0865d3" providerId="ADAL" clId="{82781B71-2E36-4932-AF8E-F13C68C1C940}" dt="2022-04-06T15:24:56.221" v="121" actId="478"/>
          <ac:picMkLst>
            <pc:docMk/>
            <pc:sldMk cId="2017160032" sldId="267"/>
            <ac:picMk id="8194" creationId="{C7186DCB-BB98-4CD0-9EFF-83CB119DCA0A}"/>
          </ac:picMkLst>
        </pc:picChg>
      </pc:sldChg>
      <pc:sldChg chg="del">
        <pc:chgData name="Batey, Karol A." userId="ba3fb4a3-6260-46db-992c-03e91b0865d3" providerId="ADAL" clId="{82781B71-2E36-4932-AF8E-F13C68C1C940}" dt="2022-04-06T15:22:48.232" v="69" actId="2696"/>
        <pc:sldMkLst>
          <pc:docMk/>
          <pc:sldMk cId="4217204660" sldId="268"/>
        </pc:sldMkLst>
      </pc:sldChg>
      <pc:sldChg chg="addSp delSp modSp mod">
        <pc:chgData name="Batey, Karol A." userId="ba3fb4a3-6260-46db-992c-03e91b0865d3" providerId="ADAL" clId="{82781B71-2E36-4932-AF8E-F13C68C1C940}" dt="2022-04-06T15:48:53.828" v="234" actId="1076"/>
        <pc:sldMkLst>
          <pc:docMk/>
          <pc:sldMk cId="1642539222" sldId="269"/>
        </pc:sldMkLst>
        <pc:spChg chg="mod">
          <ac:chgData name="Batey, Karol A." userId="ba3fb4a3-6260-46db-992c-03e91b0865d3" providerId="ADAL" clId="{82781B71-2E36-4932-AF8E-F13C68C1C940}" dt="2022-04-06T15:47:41.179" v="157" actId="20577"/>
          <ac:spMkLst>
            <pc:docMk/>
            <pc:sldMk cId="1642539222" sldId="269"/>
            <ac:spMk id="2" creationId="{00000000-0000-0000-0000-000000000000}"/>
          </ac:spMkLst>
        </pc:spChg>
        <pc:spChg chg="mod">
          <ac:chgData name="Batey, Karol A." userId="ba3fb4a3-6260-46db-992c-03e91b0865d3" providerId="ADAL" clId="{82781B71-2E36-4932-AF8E-F13C68C1C940}" dt="2022-04-06T15:48:23.363" v="228" actId="20577"/>
          <ac:spMkLst>
            <pc:docMk/>
            <pc:sldMk cId="1642539222" sldId="269"/>
            <ac:spMk id="4" creationId="{5243FB97-6E53-45BE-8B2C-2625B08C252F}"/>
          </ac:spMkLst>
        </pc:spChg>
        <pc:picChg chg="del">
          <ac:chgData name="Batey, Karol A." userId="ba3fb4a3-6260-46db-992c-03e91b0865d3" providerId="ADAL" clId="{82781B71-2E36-4932-AF8E-F13C68C1C940}" dt="2022-04-06T15:47:05.794" v="139" actId="478"/>
          <ac:picMkLst>
            <pc:docMk/>
            <pc:sldMk cId="1642539222" sldId="269"/>
            <ac:picMk id="5" creationId="{3358BAFA-D8A9-44B0-95C4-2E4158009C9C}"/>
          </ac:picMkLst>
        </pc:picChg>
        <pc:picChg chg="add mod ord">
          <ac:chgData name="Batey, Karol A." userId="ba3fb4a3-6260-46db-992c-03e91b0865d3" providerId="ADAL" clId="{82781B71-2E36-4932-AF8E-F13C68C1C940}" dt="2022-04-06T15:48:49.222" v="233" actId="167"/>
          <ac:picMkLst>
            <pc:docMk/>
            <pc:sldMk cId="1642539222" sldId="269"/>
            <ac:picMk id="6" creationId="{B0FEA9A1-5D5F-4AFA-95CE-E3214E1E8E35}"/>
          </ac:picMkLst>
        </pc:picChg>
        <pc:picChg chg="mod">
          <ac:chgData name="Batey, Karol A." userId="ba3fb4a3-6260-46db-992c-03e91b0865d3" providerId="ADAL" clId="{82781B71-2E36-4932-AF8E-F13C68C1C940}" dt="2022-04-06T15:48:53.828" v="234" actId="1076"/>
          <ac:picMkLst>
            <pc:docMk/>
            <pc:sldMk cId="1642539222" sldId="269"/>
            <ac:picMk id="7" creationId="{BFCA2AB0-33B3-4353-A53A-19B3EFF3B4EB}"/>
          </ac:picMkLst>
        </pc:picChg>
      </pc:sldChg>
      <pc:sldChg chg="addSp delSp modSp mod">
        <pc:chgData name="Batey, Karol A." userId="ba3fb4a3-6260-46db-992c-03e91b0865d3" providerId="ADAL" clId="{82781B71-2E36-4932-AF8E-F13C68C1C940}" dt="2022-04-06T16:23:00.784" v="351" actId="1076"/>
        <pc:sldMkLst>
          <pc:docMk/>
          <pc:sldMk cId="845937303" sldId="270"/>
        </pc:sldMkLst>
        <pc:spChg chg="mod">
          <ac:chgData name="Batey, Karol A." userId="ba3fb4a3-6260-46db-992c-03e91b0865d3" providerId="ADAL" clId="{82781B71-2E36-4932-AF8E-F13C68C1C940}" dt="2022-04-06T15:50:17.249" v="235"/>
          <ac:spMkLst>
            <pc:docMk/>
            <pc:sldMk cId="845937303" sldId="270"/>
            <ac:spMk id="2" creationId="{00000000-0000-0000-0000-000000000000}"/>
          </ac:spMkLst>
        </pc:spChg>
        <pc:spChg chg="add del mod">
          <ac:chgData name="Batey, Karol A." userId="ba3fb4a3-6260-46db-992c-03e91b0865d3" providerId="ADAL" clId="{82781B71-2E36-4932-AF8E-F13C68C1C940}" dt="2022-04-06T15:52:08.646" v="265" actId="20577"/>
          <ac:spMkLst>
            <pc:docMk/>
            <pc:sldMk cId="845937303" sldId="270"/>
            <ac:spMk id="4" creationId="{5243FB97-6E53-45BE-8B2C-2625B08C252F}"/>
          </ac:spMkLst>
        </pc:spChg>
        <pc:spChg chg="add del">
          <ac:chgData name="Batey, Karol A." userId="ba3fb4a3-6260-46db-992c-03e91b0865d3" providerId="ADAL" clId="{82781B71-2E36-4932-AF8E-F13C68C1C940}" dt="2022-04-06T15:51:32.400" v="243" actId="22"/>
          <ac:spMkLst>
            <pc:docMk/>
            <pc:sldMk cId="845937303" sldId="270"/>
            <ac:spMk id="9" creationId="{1580A14F-6254-497E-9BA7-2873E337DA16}"/>
          </ac:spMkLst>
        </pc:spChg>
        <pc:picChg chg="add del">
          <ac:chgData name="Batey, Karol A." userId="ba3fb4a3-6260-46db-992c-03e91b0865d3" providerId="ADAL" clId="{82781B71-2E36-4932-AF8E-F13C68C1C940}" dt="2022-04-06T16:00:12.473" v="270" actId="478"/>
          <ac:picMkLst>
            <pc:docMk/>
            <pc:sldMk cId="845937303" sldId="270"/>
            <ac:picMk id="5" creationId="{628124FC-5AED-4AAC-88FA-1F0B90F0B8B7}"/>
          </ac:picMkLst>
        </pc:picChg>
        <pc:picChg chg="del">
          <ac:chgData name="Batey, Karol A." userId="ba3fb4a3-6260-46db-992c-03e91b0865d3" providerId="ADAL" clId="{82781B71-2E36-4932-AF8E-F13C68C1C940}" dt="2022-04-06T15:50:42.174" v="237" actId="478"/>
          <ac:picMkLst>
            <pc:docMk/>
            <pc:sldMk cId="845937303" sldId="270"/>
            <ac:picMk id="6" creationId="{BA4D5711-2328-4A85-90F4-7BB368EC3AA7}"/>
          </ac:picMkLst>
        </pc:picChg>
        <pc:picChg chg="mod">
          <ac:chgData name="Batey, Karol A." userId="ba3fb4a3-6260-46db-992c-03e91b0865d3" providerId="ADAL" clId="{82781B71-2E36-4932-AF8E-F13C68C1C940}" dt="2022-04-06T16:23:00.784" v="351" actId="1076"/>
          <ac:picMkLst>
            <pc:docMk/>
            <pc:sldMk cId="845937303" sldId="270"/>
            <ac:picMk id="7" creationId="{BFCA2AB0-33B3-4353-A53A-19B3EFF3B4EB}"/>
          </ac:picMkLst>
        </pc:picChg>
        <pc:picChg chg="add del mod">
          <ac:chgData name="Batey, Karol A." userId="ba3fb4a3-6260-46db-992c-03e91b0865d3" providerId="ADAL" clId="{82781B71-2E36-4932-AF8E-F13C68C1C940}" dt="2022-04-06T15:54:13.723" v="266" actId="478"/>
          <ac:picMkLst>
            <pc:docMk/>
            <pc:sldMk cId="845937303" sldId="270"/>
            <ac:picMk id="8" creationId="{2C8F6143-89A6-4F17-9487-A3374B8F0B02}"/>
          </ac:picMkLst>
        </pc:picChg>
        <pc:picChg chg="add del mod">
          <ac:chgData name="Batey, Karol A." userId="ba3fb4a3-6260-46db-992c-03e91b0865d3" providerId="ADAL" clId="{82781B71-2E36-4932-AF8E-F13C68C1C940}" dt="2022-04-06T15:59:51.961" v="268" actId="478"/>
          <ac:picMkLst>
            <pc:docMk/>
            <pc:sldMk cId="845937303" sldId="270"/>
            <ac:picMk id="10" creationId="{03130D15-7EE1-40CC-8BFF-146B82E5E191}"/>
          </ac:picMkLst>
        </pc:picChg>
        <pc:picChg chg="add mod">
          <ac:chgData name="Batey, Karol A." userId="ba3fb4a3-6260-46db-992c-03e91b0865d3" providerId="ADAL" clId="{82781B71-2E36-4932-AF8E-F13C68C1C940}" dt="2022-04-06T16:22:46.569" v="349" actId="1036"/>
          <ac:picMkLst>
            <pc:docMk/>
            <pc:sldMk cId="845937303" sldId="270"/>
            <ac:picMk id="11" creationId="{C8965684-8106-4FB0-835F-53994533C9E8}"/>
          </ac:picMkLst>
        </pc:picChg>
      </pc:sldChg>
      <pc:sldChg chg="addSp delSp modSp mod">
        <pc:chgData name="Batey, Karol A." userId="ba3fb4a3-6260-46db-992c-03e91b0865d3" providerId="ADAL" clId="{82781B71-2E36-4932-AF8E-F13C68C1C940}" dt="2022-04-06T16:03:34.781" v="302" actId="13926"/>
        <pc:sldMkLst>
          <pc:docMk/>
          <pc:sldMk cId="2742392480" sldId="271"/>
        </pc:sldMkLst>
        <pc:spChg chg="mod">
          <ac:chgData name="Batey, Karol A." userId="ba3fb4a3-6260-46db-992c-03e91b0865d3" providerId="ADAL" clId="{82781B71-2E36-4932-AF8E-F13C68C1C940}" dt="2022-04-06T16:02:52.374" v="297" actId="27636"/>
          <ac:spMkLst>
            <pc:docMk/>
            <pc:sldMk cId="2742392480" sldId="271"/>
            <ac:spMk id="2" creationId="{00000000-0000-0000-0000-000000000000}"/>
          </ac:spMkLst>
        </pc:spChg>
        <pc:spChg chg="del mod">
          <ac:chgData name="Batey, Karol A." userId="ba3fb4a3-6260-46db-992c-03e91b0865d3" providerId="ADAL" clId="{82781B71-2E36-4932-AF8E-F13C68C1C940}" dt="2022-04-06T16:02:25.324" v="294" actId="478"/>
          <ac:spMkLst>
            <pc:docMk/>
            <pc:sldMk cId="2742392480" sldId="271"/>
            <ac:spMk id="4" creationId="{5243FB97-6E53-45BE-8B2C-2625B08C252F}"/>
          </ac:spMkLst>
        </pc:spChg>
        <pc:spChg chg="mod">
          <ac:chgData name="Batey, Karol A." userId="ba3fb4a3-6260-46db-992c-03e91b0865d3" providerId="ADAL" clId="{82781B71-2E36-4932-AF8E-F13C68C1C940}" dt="2022-04-06T16:00:57.888" v="276"/>
          <ac:spMkLst>
            <pc:docMk/>
            <pc:sldMk cId="2742392480" sldId="271"/>
            <ac:spMk id="10" creationId="{A0186F45-A16E-4626-9CEC-65A2FA799884}"/>
          </ac:spMkLst>
        </pc:spChg>
        <pc:spChg chg="mod">
          <ac:chgData name="Batey, Karol A." userId="ba3fb4a3-6260-46db-992c-03e91b0865d3" providerId="ADAL" clId="{82781B71-2E36-4932-AF8E-F13C68C1C940}" dt="2022-04-06T16:00:57.888" v="276"/>
          <ac:spMkLst>
            <pc:docMk/>
            <pc:sldMk cId="2742392480" sldId="271"/>
            <ac:spMk id="12" creationId="{2CB12842-8C85-4477-9C8B-DC257DA64A50}"/>
          </ac:spMkLst>
        </pc:spChg>
        <pc:spChg chg="mod">
          <ac:chgData name="Batey, Karol A." userId="ba3fb4a3-6260-46db-992c-03e91b0865d3" providerId="ADAL" clId="{82781B71-2E36-4932-AF8E-F13C68C1C940}" dt="2022-04-06T16:00:57.888" v="276"/>
          <ac:spMkLst>
            <pc:docMk/>
            <pc:sldMk cId="2742392480" sldId="271"/>
            <ac:spMk id="22" creationId="{D1A249C2-7C6E-4CEC-A9E8-E01E2C0D324C}"/>
          </ac:spMkLst>
        </pc:spChg>
        <pc:spChg chg="mod">
          <ac:chgData name="Batey, Karol A." userId="ba3fb4a3-6260-46db-992c-03e91b0865d3" providerId="ADAL" clId="{82781B71-2E36-4932-AF8E-F13C68C1C940}" dt="2022-04-06T16:00:57.888" v="276"/>
          <ac:spMkLst>
            <pc:docMk/>
            <pc:sldMk cId="2742392480" sldId="271"/>
            <ac:spMk id="23" creationId="{EBEB51A7-6557-49F5-9297-03985E6E2ABC}"/>
          </ac:spMkLst>
        </pc:spChg>
        <pc:spChg chg="mod">
          <ac:chgData name="Batey, Karol A." userId="ba3fb4a3-6260-46db-992c-03e91b0865d3" providerId="ADAL" clId="{82781B71-2E36-4932-AF8E-F13C68C1C940}" dt="2022-04-06T16:00:57.888" v="276"/>
          <ac:spMkLst>
            <pc:docMk/>
            <pc:sldMk cId="2742392480" sldId="271"/>
            <ac:spMk id="24" creationId="{4ED34D3E-21A7-4F15-BCC2-EE2EACFDD421}"/>
          </ac:spMkLst>
        </pc:spChg>
        <pc:spChg chg="mod">
          <ac:chgData name="Batey, Karol A." userId="ba3fb4a3-6260-46db-992c-03e91b0865d3" providerId="ADAL" clId="{82781B71-2E36-4932-AF8E-F13C68C1C940}" dt="2022-04-06T16:00:57.888" v="276"/>
          <ac:spMkLst>
            <pc:docMk/>
            <pc:sldMk cId="2742392480" sldId="271"/>
            <ac:spMk id="25" creationId="{35E4B1A5-549B-4AF8-BAEF-D1DC508D4411}"/>
          </ac:spMkLst>
        </pc:spChg>
        <pc:spChg chg="mod">
          <ac:chgData name="Batey, Karol A." userId="ba3fb4a3-6260-46db-992c-03e91b0865d3" providerId="ADAL" clId="{82781B71-2E36-4932-AF8E-F13C68C1C940}" dt="2022-04-06T16:00:57.888" v="276"/>
          <ac:spMkLst>
            <pc:docMk/>
            <pc:sldMk cId="2742392480" sldId="271"/>
            <ac:spMk id="26" creationId="{B5B89AAD-4D41-4648-B18A-981C7EF0A675}"/>
          </ac:spMkLst>
        </pc:spChg>
        <pc:spChg chg="mod">
          <ac:chgData name="Batey, Karol A." userId="ba3fb4a3-6260-46db-992c-03e91b0865d3" providerId="ADAL" clId="{82781B71-2E36-4932-AF8E-F13C68C1C940}" dt="2022-04-06T16:00:57.888" v="276"/>
          <ac:spMkLst>
            <pc:docMk/>
            <pc:sldMk cId="2742392480" sldId="271"/>
            <ac:spMk id="27" creationId="{A86C7899-8692-4762-B6EB-214EC7537ED3}"/>
          </ac:spMkLst>
        </pc:spChg>
        <pc:spChg chg="mod">
          <ac:chgData name="Batey, Karol A." userId="ba3fb4a3-6260-46db-992c-03e91b0865d3" providerId="ADAL" clId="{82781B71-2E36-4932-AF8E-F13C68C1C940}" dt="2022-04-06T16:00:57.888" v="276"/>
          <ac:spMkLst>
            <pc:docMk/>
            <pc:sldMk cId="2742392480" sldId="271"/>
            <ac:spMk id="28" creationId="{D1DE530E-BF18-47D1-A548-F64564810555}"/>
          </ac:spMkLst>
        </pc:spChg>
        <pc:spChg chg="mod">
          <ac:chgData name="Batey, Karol A." userId="ba3fb4a3-6260-46db-992c-03e91b0865d3" providerId="ADAL" clId="{82781B71-2E36-4932-AF8E-F13C68C1C940}" dt="2022-04-06T16:00:57.888" v="276"/>
          <ac:spMkLst>
            <pc:docMk/>
            <pc:sldMk cId="2742392480" sldId="271"/>
            <ac:spMk id="29" creationId="{4435D23D-F347-4EFB-B52A-0A019AB4E5FA}"/>
          </ac:spMkLst>
        </pc:spChg>
        <pc:spChg chg="mod">
          <ac:chgData name="Batey, Karol A." userId="ba3fb4a3-6260-46db-992c-03e91b0865d3" providerId="ADAL" clId="{82781B71-2E36-4932-AF8E-F13C68C1C940}" dt="2022-04-06T16:00:57.888" v="276"/>
          <ac:spMkLst>
            <pc:docMk/>
            <pc:sldMk cId="2742392480" sldId="271"/>
            <ac:spMk id="30" creationId="{B4BB2569-F2F8-4DCC-898E-F382D13C46B6}"/>
          </ac:spMkLst>
        </pc:spChg>
        <pc:spChg chg="mod">
          <ac:chgData name="Batey, Karol A." userId="ba3fb4a3-6260-46db-992c-03e91b0865d3" providerId="ADAL" clId="{82781B71-2E36-4932-AF8E-F13C68C1C940}" dt="2022-04-06T16:00:57.888" v="276"/>
          <ac:spMkLst>
            <pc:docMk/>
            <pc:sldMk cId="2742392480" sldId="271"/>
            <ac:spMk id="31" creationId="{B415CD37-C000-41FD-86C8-FA801C7D714B}"/>
          </ac:spMkLst>
        </pc:spChg>
        <pc:spChg chg="mod">
          <ac:chgData name="Batey, Karol A." userId="ba3fb4a3-6260-46db-992c-03e91b0865d3" providerId="ADAL" clId="{82781B71-2E36-4932-AF8E-F13C68C1C940}" dt="2022-04-06T16:00:57.888" v="276"/>
          <ac:spMkLst>
            <pc:docMk/>
            <pc:sldMk cId="2742392480" sldId="271"/>
            <ac:spMk id="32" creationId="{F20F1234-3AE7-476F-99C5-80E89DC13BB2}"/>
          </ac:spMkLst>
        </pc:spChg>
        <pc:spChg chg="mod">
          <ac:chgData name="Batey, Karol A." userId="ba3fb4a3-6260-46db-992c-03e91b0865d3" providerId="ADAL" clId="{82781B71-2E36-4932-AF8E-F13C68C1C940}" dt="2022-04-06T16:00:57.888" v="276"/>
          <ac:spMkLst>
            <pc:docMk/>
            <pc:sldMk cId="2742392480" sldId="271"/>
            <ac:spMk id="33" creationId="{8BD4606C-F5DE-4809-9395-452326FC3694}"/>
          </ac:spMkLst>
        </pc:spChg>
        <pc:spChg chg="mod">
          <ac:chgData name="Batey, Karol A." userId="ba3fb4a3-6260-46db-992c-03e91b0865d3" providerId="ADAL" clId="{82781B71-2E36-4932-AF8E-F13C68C1C940}" dt="2022-04-06T16:00:57.888" v="276"/>
          <ac:spMkLst>
            <pc:docMk/>
            <pc:sldMk cId="2742392480" sldId="271"/>
            <ac:spMk id="34" creationId="{369B2242-B96E-45B3-A48B-D0B8B4489605}"/>
          </ac:spMkLst>
        </pc:spChg>
        <pc:spChg chg="mod">
          <ac:chgData name="Batey, Karol A." userId="ba3fb4a3-6260-46db-992c-03e91b0865d3" providerId="ADAL" clId="{82781B71-2E36-4932-AF8E-F13C68C1C940}" dt="2022-04-06T16:00:57.888" v="276"/>
          <ac:spMkLst>
            <pc:docMk/>
            <pc:sldMk cId="2742392480" sldId="271"/>
            <ac:spMk id="35" creationId="{489CAD09-2B0B-4EB2-BAC4-8252AB4CDF88}"/>
          </ac:spMkLst>
        </pc:spChg>
        <pc:spChg chg="mod">
          <ac:chgData name="Batey, Karol A." userId="ba3fb4a3-6260-46db-992c-03e91b0865d3" providerId="ADAL" clId="{82781B71-2E36-4932-AF8E-F13C68C1C940}" dt="2022-04-06T16:00:57.888" v="276"/>
          <ac:spMkLst>
            <pc:docMk/>
            <pc:sldMk cId="2742392480" sldId="271"/>
            <ac:spMk id="36" creationId="{7B205ED8-2375-4E3B-B25C-F903F41BA84F}"/>
          </ac:spMkLst>
        </pc:spChg>
        <pc:spChg chg="mod">
          <ac:chgData name="Batey, Karol A." userId="ba3fb4a3-6260-46db-992c-03e91b0865d3" providerId="ADAL" clId="{82781B71-2E36-4932-AF8E-F13C68C1C940}" dt="2022-04-06T16:00:57.888" v="276"/>
          <ac:spMkLst>
            <pc:docMk/>
            <pc:sldMk cId="2742392480" sldId="271"/>
            <ac:spMk id="37" creationId="{0C1E3760-EFC6-4A8A-A941-AE8BC4A82026}"/>
          </ac:spMkLst>
        </pc:spChg>
        <pc:spChg chg="mod">
          <ac:chgData name="Batey, Karol A." userId="ba3fb4a3-6260-46db-992c-03e91b0865d3" providerId="ADAL" clId="{82781B71-2E36-4932-AF8E-F13C68C1C940}" dt="2022-04-06T16:00:57.888" v="276"/>
          <ac:spMkLst>
            <pc:docMk/>
            <pc:sldMk cId="2742392480" sldId="271"/>
            <ac:spMk id="38" creationId="{CA69F8AD-2AEB-44E5-8E66-1B9D0460D0FC}"/>
          </ac:spMkLst>
        </pc:spChg>
        <pc:spChg chg="mod">
          <ac:chgData name="Batey, Karol A." userId="ba3fb4a3-6260-46db-992c-03e91b0865d3" providerId="ADAL" clId="{82781B71-2E36-4932-AF8E-F13C68C1C940}" dt="2022-04-06T16:00:57.888" v="276"/>
          <ac:spMkLst>
            <pc:docMk/>
            <pc:sldMk cId="2742392480" sldId="271"/>
            <ac:spMk id="39" creationId="{E2B7C315-A59E-436B-ACBC-B159B79CBE3B}"/>
          </ac:spMkLst>
        </pc:spChg>
        <pc:spChg chg="add del mod">
          <ac:chgData name="Batey, Karol A." userId="ba3fb4a3-6260-46db-992c-03e91b0865d3" providerId="ADAL" clId="{82781B71-2E36-4932-AF8E-F13C68C1C940}" dt="2022-04-06T16:02:28.269" v="295" actId="478"/>
          <ac:spMkLst>
            <pc:docMk/>
            <pc:sldMk cId="2742392480" sldId="271"/>
            <ac:spMk id="40" creationId="{B8C15F59-994E-4E2F-8887-17FAB74A62E1}"/>
          </ac:spMkLst>
        </pc:spChg>
        <pc:spChg chg="add mod">
          <ac:chgData name="Batey, Karol A." userId="ba3fb4a3-6260-46db-992c-03e91b0865d3" providerId="ADAL" clId="{82781B71-2E36-4932-AF8E-F13C68C1C940}" dt="2022-04-06T16:03:34.781" v="302" actId="13926"/>
          <ac:spMkLst>
            <pc:docMk/>
            <pc:sldMk cId="2742392480" sldId="271"/>
            <ac:spMk id="42" creationId="{9A09C9BF-BA40-4CD0-80D8-31DE5D611822}"/>
          </ac:spMkLst>
        </pc:spChg>
        <pc:grpChg chg="add mod">
          <ac:chgData name="Batey, Karol A." userId="ba3fb4a3-6260-46db-992c-03e91b0865d3" providerId="ADAL" clId="{82781B71-2E36-4932-AF8E-F13C68C1C940}" dt="2022-04-06T16:01:57.571" v="290" actId="1076"/>
          <ac:grpSpMkLst>
            <pc:docMk/>
            <pc:sldMk cId="2742392480" sldId="271"/>
            <ac:grpSpMk id="6" creationId="{555AEE9A-A9FC-44E8-8746-414958220BBF}"/>
          </ac:grpSpMkLst>
        </pc:grpChg>
        <pc:grpChg chg="mod">
          <ac:chgData name="Batey, Karol A." userId="ba3fb4a3-6260-46db-992c-03e91b0865d3" providerId="ADAL" clId="{82781B71-2E36-4932-AF8E-F13C68C1C940}" dt="2022-04-06T16:00:57.888" v="276"/>
          <ac:grpSpMkLst>
            <pc:docMk/>
            <pc:sldMk cId="2742392480" sldId="271"/>
            <ac:grpSpMk id="9" creationId="{16DF77CF-D8F8-4FA8-B282-8242D3730FAE}"/>
          </ac:grpSpMkLst>
        </pc:grpChg>
        <pc:grpChg chg="mod">
          <ac:chgData name="Batey, Karol A." userId="ba3fb4a3-6260-46db-992c-03e91b0865d3" providerId="ADAL" clId="{82781B71-2E36-4932-AF8E-F13C68C1C940}" dt="2022-04-06T16:00:57.888" v="276"/>
          <ac:grpSpMkLst>
            <pc:docMk/>
            <pc:sldMk cId="2742392480" sldId="271"/>
            <ac:grpSpMk id="11" creationId="{D8237F57-5F0C-471C-AAFA-145A420228D8}"/>
          </ac:grpSpMkLst>
        </pc:grpChg>
        <pc:grpChg chg="mod">
          <ac:chgData name="Batey, Karol A." userId="ba3fb4a3-6260-46db-992c-03e91b0865d3" providerId="ADAL" clId="{82781B71-2E36-4932-AF8E-F13C68C1C940}" dt="2022-04-06T16:00:57.888" v="276"/>
          <ac:grpSpMkLst>
            <pc:docMk/>
            <pc:sldMk cId="2742392480" sldId="271"/>
            <ac:grpSpMk id="13" creationId="{E4633D7B-7B44-4CBE-AC2E-AEA17D214297}"/>
          </ac:grpSpMkLst>
        </pc:grpChg>
        <pc:grpChg chg="mod">
          <ac:chgData name="Batey, Karol A." userId="ba3fb4a3-6260-46db-992c-03e91b0865d3" providerId="ADAL" clId="{82781B71-2E36-4932-AF8E-F13C68C1C940}" dt="2022-04-06T16:00:57.888" v="276"/>
          <ac:grpSpMkLst>
            <pc:docMk/>
            <pc:sldMk cId="2742392480" sldId="271"/>
            <ac:grpSpMk id="14" creationId="{BF032B6A-9CAC-481D-8F47-CD5C80E7C466}"/>
          </ac:grpSpMkLst>
        </pc:grpChg>
        <pc:grpChg chg="mod">
          <ac:chgData name="Batey, Karol A." userId="ba3fb4a3-6260-46db-992c-03e91b0865d3" providerId="ADAL" clId="{82781B71-2E36-4932-AF8E-F13C68C1C940}" dt="2022-04-06T16:00:57.888" v="276"/>
          <ac:grpSpMkLst>
            <pc:docMk/>
            <pc:sldMk cId="2742392480" sldId="271"/>
            <ac:grpSpMk id="15" creationId="{DB34F421-C2F2-4EE2-B51D-063DF78A2A9A}"/>
          </ac:grpSpMkLst>
        </pc:grpChg>
        <pc:grpChg chg="mod">
          <ac:chgData name="Batey, Karol A." userId="ba3fb4a3-6260-46db-992c-03e91b0865d3" providerId="ADAL" clId="{82781B71-2E36-4932-AF8E-F13C68C1C940}" dt="2022-04-06T16:00:57.888" v="276"/>
          <ac:grpSpMkLst>
            <pc:docMk/>
            <pc:sldMk cId="2742392480" sldId="271"/>
            <ac:grpSpMk id="16" creationId="{F824BB02-4CC8-4A6F-8556-8C09396D775D}"/>
          </ac:grpSpMkLst>
        </pc:grpChg>
        <pc:grpChg chg="mod">
          <ac:chgData name="Batey, Karol A." userId="ba3fb4a3-6260-46db-992c-03e91b0865d3" providerId="ADAL" clId="{82781B71-2E36-4932-AF8E-F13C68C1C940}" dt="2022-04-06T16:00:57.888" v="276"/>
          <ac:grpSpMkLst>
            <pc:docMk/>
            <pc:sldMk cId="2742392480" sldId="271"/>
            <ac:grpSpMk id="17" creationId="{75163CDC-B89B-4812-9C84-26634C7E1322}"/>
          </ac:grpSpMkLst>
        </pc:grpChg>
        <pc:grpChg chg="mod">
          <ac:chgData name="Batey, Karol A." userId="ba3fb4a3-6260-46db-992c-03e91b0865d3" providerId="ADAL" clId="{82781B71-2E36-4932-AF8E-F13C68C1C940}" dt="2022-04-06T16:00:57.888" v="276"/>
          <ac:grpSpMkLst>
            <pc:docMk/>
            <pc:sldMk cId="2742392480" sldId="271"/>
            <ac:grpSpMk id="18" creationId="{81A70666-6288-4092-979F-1BAF2F3558DC}"/>
          </ac:grpSpMkLst>
        </pc:grpChg>
        <pc:grpChg chg="mod">
          <ac:chgData name="Batey, Karol A." userId="ba3fb4a3-6260-46db-992c-03e91b0865d3" providerId="ADAL" clId="{82781B71-2E36-4932-AF8E-F13C68C1C940}" dt="2022-04-06T16:00:57.888" v="276"/>
          <ac:grpSpMkLst>
            <pc:docMk/>
            <pc:sldMk cId="2742392480" sldId="271"/>
            <ac:grpSpMk id="19" creationId="{1FCF1ED9-764E-4876-A9C7-025517BF98AE}"/>
          </ac:grpSpMkLst>
        </pc:grpChg>
        <pc:grpChg chg="mod">
          <ac:chgData name="Batey, Karol A." userId="ba3fb4a3-6260-46db-992c-03e91b0865d3" providerId="ADAL" clId="{82781B71-2E36-4932-AF8E-F13C68C1C940}" dt="2022-04-06T16:00:57.888" v="276"/>
          <ac:grpSpMkLst>
            <pc:docMk/>
            <pc:sldMk cId="2742392480" sldId="271"/>
            <ac:grpSpMk id="20" creationId="{F5C9F3BD-CF0B-4D36-B8E6-F066DB6BD747}"/>
          </ac:grpSpMkLst>
        </pc:grpChg>
        <pc:grpChg chg="mod">
          <ac:chgData name="Batey, Karol A." userId="ba3fb4a3-6260-46db-992c-03e91b0865d3" providerId="ADAL" clId="{82781B71-2E36-4932-AF8E-F13C68C1C940}" dt="2022-04-06T16:00:57.888" v="276"/>
          <ac:grpSpMkLst>
            <pc:docMk/>
            <pc:sldMk cId="2742392480" sldId="271"/>
            <ac:grpSpMk id="21" creationId="{AEAB5727-C8A7-444A-BF50-073C6C10408D}"/>
          </ac:grpSpMkLst>
        </pc:grpChg>
        <pc:picChg chg="del">
          <ac:chgData name="Batey, Karol A." userId="ba3fb4a3-6260-46db-992c-03e91b0865d3" providerId="ADAL" clId="{82781B71-2E36-4932-AF8E-F13C68C1C940}" dt="2022-04-06T16:00:56.852" v="275" actId="478"/>
          <ac:picMkLst>
            <pc:docMk/>
            <pc:sldMk cId="2742392480" sldId="271"/>
            <ac:picMk id="5" creationId="{3ED600FF-DC90-4CB1-8DBD-29FAE1FDBF81}"/>
          </ac:picMkLst>
        </pc:picChg>
        <pc:picChg chg="mod">
          <ac:chgData name="Batey, Karol A." userId="ba3fb4a3-6260-46db-992c-03e91b0865d3" providerId="ADAL" clId="{82781B71-2E36-4932-AF8E-F13C68C1C940}" dt="2022-04-06T16:02:19.414" v="293" actId="1076"/>
          <ac:picMkLst>
            <pc:docMk/>
            <pc:sldMk cId="2742392480" sldId="271"/>
            <ac:picMk id="7" creationId="{BFCA2AB0-33B3-4353-A53A-19B3EFF3B4EB}"/>
          </ac:picMkLst>
        </pc:picChg>
        <pc:picChg chg="mod ord">
          <ac:chgData name="Batey, Karol A." userId="ba3fb4a3-6260-46db-992c-03e91b0865d3" providerId="ADAL" clId="{82781B71-2E36-4932-AF8E-F13C68C1C940}" dt="2022-04-06T16:01:34.371" v="287" actId="1076"/>
          <ac:picMkLst>
            <pc:docMk/>
            <pc:sldMk cId="2742392480" sldId="271"/>
            <ac:picMk id="8" creationId="{018FDE5B-E2B6-4435-8D05-A5DA33FB2E86}"/>
          </ac:picMkLst>
        </pc:picChg>
      </pc:sldChg>
      <pc:sldChg chg="addSp delSp modSp mod">
        <pc:chgData name="Batey, Karol A." userId="ba3fb4a3-6260-46db-992c-03e91b0865d3" providerId="ADAL" clId="{82781B71-2E36-4932-AF8E-F13C68C1C940}" dt="2022-04-06T16:08:34.694" v="318" actId="1076"/>
        <pc:sldMkLst>
          <pc:docMk/>
          <pc:sldMk cId="3925327835" sldId="272"/>
        </pc:sldMkLst>
        <pc:spChg chg="mod">
          <ac:chgData name="Batey, Karol A." userId="ba3fb4a3-6260-46db-992c-03e91b0865d3" providerId="ADAL" clId="{82781B71-2E36-4932-AF8E-F13C68C1C940}" dt="2022-04-06T16:06:08.231" v="313"/>
          <ac:spMkLst>
            <pc:docMk/>
            <pc:sldMk cId="3925327835" sldId="272"/>
            <ac:spMk id="2" creationId="{00000000-0000-0000-0000-000000000000}"/>
          </ac:spMkLst>
        </pc:spChg>
        <pc:spChg chg="mod">
          <ac:chgData name="Batey, Karol A." userId="ba3fb4a3-6260-46db-992c-03e91b0865d3" providerId="ADAL" clId="{82781B71-2E36-4932-AF8E-F13C68C1C940}" dt="2022-04-06T16:08:22.089" v="315" actId="5793"/>
          <ac:spMkLst>
            <pc:docMk/>
            <pc:sldMk cId="3925327835" sldId="272"/>
            <ac:spMk id="4" creationId="{5243FB97-6E53-45BE-8B2C-2625B08C252F}"/>
          </ac:spMkLst>
        </pc:spChg>
        <pc:picChg chg="add mod">
          <ac:chgData name="Batey, Karol A." userId="ba3fb4a3-6260-46db-992c-03e91b0865d3" providerId="ADAL" clId="{82781B71-2E36-4932-AF8E-F13C68C1C940}" dt="2022-04-06T16:08:31.087" v="317" actId="1076"/>
          <ac:picMkLst>
            <pc:docMk/>
            <pc:sldMk cId="3925327835" sldId="272"/>
            <ac:picMk id="6" creationId="{86131BC4-8AE4-48F8-8215-2617044052CD}"/>
          </ac:picMkLst>
        </pc:picChg>
        <pc:picChg chg="mod">
          <ac:chgData name="Batey, Karol A." userId="ba3fb4a3-6260-46db-992c-03e91b0865d3" providerId="ADAL" clId="{82781B71-2E36-4932-AF8E-F13C68C1C940}" dt="2022-04-06T16:08:34.694" v="318" actId="1076"/>
          <ac:picMkLst>
            <pc:docMk/>
            <pc:sldMk cId="3925327835" sldId="272"/>
            <ac:picMk id="7" creationId="{BFCA2AB0-33B3-4353-A53A-19B3EFF3B4EB}"/>
          </ac:picMkLst>
        </pc:picChg>
        <pc:picChg chg="del">
          <ac:chgData name="Batey, Karol A." userId="ba3fb4a3-6260-46db-992c-03e91b0865d3" providerId="ADAL" clId="{82781B71-2E36-4932-AF8E-F13C68C1C940}" dt="2022-04-06T16:05:20.451" v="303" actId="478"/>
          <ac:picMkLst>
            <pc:docMk/>
            <pc:sldMk cId="3925327835" sldId="272"/>
            <ac:picMk id="8" creationId="{4390F4FE-C08B-4A55-9216-1DABC0731709}"/>
          </ac:picMkLst>
        </pc:picChg>
      </pc:sldChg>
      <pc:sldChg chg="addSp delSp modSp mod">
        <pc:chgData name="Batey, Karol A." userId="ba3fb4a3-6260-46db-992c-03e91b0865d3" providerId="ADAL" clId="{82781B71-2E36-4932-AF8E-F13C68C1C940}" dt="2022-04-06T16:12:35.632" v="329" actId="1076"/>
        <pc:sldMkLst>
          <pc:docMk/>
          <pc:sldMk cId="3644621080" sldId="273"/>
        </pc:sldMkLst>
        <pc:spChg chg="mod">
          <ac:chgData name="Batey, Karol A." userId="ba3fb4a3-6260-46db-992c-03e91b0865d3" providerId="ADAL" clId="{82781B71-2E36-4932-AF8E-F13C68C1C940}" dt="2022-04-06T16:11:12.588" v="319"/>
          <ac:spMkLst>
            <pc:docMk/>
            <pc:sldMk cId="3644621080" sldId="273"/>
            <ac:spMk id="2" creationId="{00000000-0000-0000-0000-000000000000}"/>
          </ac:spMkLst>
        </pc:spChg>
        <pc:spChg chg="mod">
          <ac:chgData name="Batey, Karol A." userId="ba3fb4a3-6260-46db-992c-03e91b0865d3" providerId="ADAL" clId="{82781B71-2E36-4932-AF8E-F13C68C1C940}" dt="2022-04-06T16:11:56.293" v="322"/>
          <ac:spMkLst>
            <pc:docMk/>
            <pc:sldMk cId="3644621080" sldId="273"/>
            <ac:spMk id="4" creationId="{5243FB97-6E53-45BE-8B2C-2625B08C252F}"/>
          </ac:spMkLst>
        </pc:spChg>
        <pc:picChg chg="del">
          <ac:chgData name="Batey, Karol A." userId="ba3fb4a3-6260-46db-992c-03e91b0865d3" providerId="ADAL" clId="{82781B71-2E36-4932-AF8E-F13C68C1C940}" dt="2022-04-06T16:11:58.505" v="323" actId="478"/>
          <ac:picMkLst>
            <pc:docMk/>
            <pc:sldMk cId="3644621080" sldId="273"/>
            <ac:picMk id="5" creationId="{B0119DF2-501F-49B9-8D45-00AE9AACD653}"/>
          </ac:picMkLst>
        </pc:picChg>
        <pc:picChg chg="add mod">
          <ac:chgData name="Batey, Karol A." userId="ba3fb4a3-6260-46db-992c-03e91b0865d3" providerId="ADAL" clId="{82781B71-2E36-4932-AF8E-F13C68C1C940}" dt="2022-04-06T16:12:35.632" v="329" actId="1076"/>
          <ac:picMkLst>
            <pc:docMk/>
            <pc:sldMk cId="3644621080" sldId="273"/>
            <ac:picMk id="6" creationId="{90E948C0-C2F5-4A7D-A0B9-2D386EFC1F28}"/>
          </ac:picMkLst>
        </pc:picChg>
        <pc:picChg chg="del mod">
          <ac:chgData name="Batey, Karol A." userId="ba3fb4a3-6260-46db-992c-03e91b0865d3" providerId="ADAL" clId="{82781B71-2E36-4932-AF8E-F13C68C1C940}" dt="2022-04-06T16:12:24.282" v="326" actId="478"/>
          <ac:picMkLst>
            <pc:docMk/>
            <pc:sldMk cId="3644621080" sldId="273"/>
            <ac:picMk id="9" creationId="{F3F0C855-700A-47CC-98F8-F7855D3559D6}"/>
          </ac:picMkLst>
        </pc:picChg>
      </pc:sldChg>
      <pc:sldChg chg="del">
        <pc:chgData name="Batey, Karol A." userId="ba3fb4a3-6260-46db-992c-03e91b0865d3" providerId="ADAL" clId="{82781B71-2E36-4932-AF8E-F13C68C1C940}" dt="2022-04-06T16:12:39.228" v="330" actId="47"/>
        <pc:sldMkLst>
          <pc:docMk/>
          <pc:sldMk cId="1065364041" sldId="274"/>
        </pc:sldMkLst>
      </pc:sldChg>
      <pc:sldChg chg="del">
        <pc:chgData name="Batey, Karol A." userId="ba3fb4a3-6260-46db-992c-03e91b0865d3" providerId="ADAL" clId="{82781B71-2E36-4932-AF8E-F13C68C1C940}" dt="2022-04-06T16:12:43.854" v="331" actId="47"/>
        <pc:sldMkLst>
          <pc:docMk/>
          <pc:sldMk cId="1173363491" sldId="275"/>
        </pc:sldMkLst>
      </pc:sldChg>
      <pc:sldChg chg="del">
        <pc:chgData name="Batey, Karol A." userId="ba3fb4a3-6260-46db-992c-03e91b0865d3" providerId="ADAL" clId="{82781B71-2E36-4932-AF8E-F13C68C1C940}" dt="2022-04-06T16:12:43.854" v="331" actId="47"/>
        <pc:sldMkLst>
          <pc:docMk/>
          <pc:sldMk cId="4075823211" sldId="276"/>
        </pc:sldMkLst>
      </pc:sldChg>
      <pc:sldChg chg="del">
        <pc:chgData name="Batey, Karol A." userId="ba3fb4a3-6260-46db-992c-03e91b0865d3" providerId="ADAL" clId="{82781B71-2E36-4932-AF8E-F13C68C1C940}" dt="2022-04-06T16:12:43.854" v="331" actId="47"/>
        <pc:sldMkLst>
          <pc:docMk/>
          <pc:sldMk cId="52631024" sldId="277"/>
        </pc:sldMkLst>
      </pc:sldChg>
      <pc:sldChg chg="del">
        <pc:chgData name="Batey, Karol A." userId="ba3fb4a3-6260-46db-992c-03e91b0865d3" providerId="ADAL" clId="{82781B71-2E36-4932-AF8E-F13C68C1C940}" dt="2022-04-06T16:12:43.854" v="331" actId="47"/>
        <pc:sldMkLst>
          <pc:docMk/>
          <pc:sldMk cId="1188048620" sldId="278"/>
        </pc:sldMkLst>
      </pc:sldChg>
      <pc:sldChg chg="del">
        <pc:chgData name="Batey, Karol A." userId="ba3fb4a3-6260-46db-992c-03e91b0865d3" providerId="ADAL" clId="{82781B71-2E36-4932-AF8E-F13C68C1C940}" dt="2022-04-06T16:12:43.854" v="331" actId="47"/>
        <pc:sldMkLst>
          <pc:docMk/>
          <pc:sldMk cId="2937121515" sldId="279"/>
        </pc:sldMkLst>
      </pc:sldChg>
      <pc:sldChg chg="modSp mod">
        <pc:chgData name="Batey, Karol A." userId="ba3fb4a3-6260-46db-992c-03e91b0865d3" providerId="ADAL" clId="{82781B71-2E36-4932-AF8E-F13C68C1C940}" dt="2022-04-06T16:13:13.924" v="341" actId="948"/>
        <pc:sldMkLst>
          <pc:docMk/>
          <pc:sldMk cId="1415380037" sldId="280"/>
        </pc:sldMkLst>
        <pc:spChg chg="mod">
          <ac:chgData name="Batey, Karol A." userId="ba3fb4a3-6260-46db-992c-03e91b0865d3" providerId="ADAL" clId="{82781B71-2E36-4932-AF8E-F13C68C1C940}" dt="2022-04-06T16:13:13.924" v="341" actId="948"/>
          <ac:spMkLst>
            <pc:docMk/>
            <pc:sldMk cId="1415380037" sldId="280"/>
            <ac:spMk id="5" creationId="{9CB4DEAD-2E7F-42B7-93B7-083F0919BDD2}"/>
          </ac:spMkLst>
        </pc:spChg>
      </pc:sldChg>
      <pc:sldChg chg="del">
        <pc:chgData name="Batey, Karol A." userId="ba3fb4a3-6260-46db-992c-03e91b0865d3" providerId="ADAL" clId="{82781B71-2E36-4932-AF8E-F13C68C1C940}" dt="2022-04-06T16:12:43.854" v="331" actId="47"/>
        <pc:sldMkLst>
          <pc:docMk/>
          <pc:sldMk cId="4081701668" sldId="312"/>
        </pc:sldMkLst>
      </pc:sldChg>
    </pc:docChg>
  </pc:docChgLst>
  <pc:docChgLst>
    <pc:chgData name="Karol Batey" userId="ba3fb4a3-6260-46db-992c-03e91b0865d3" providerId="ADAL" clId="{287D13F6-C2EB-4298-8EAD-0349649FF41F}"/>
    <pc:docChg chg="delSld">
      <pc:chgData name="Karol Batey" userId="ba3fb4a3-6260-46db-992c-03e91b0865d3" providerId="ADAL" clId="{287D13F6-C2EB-4298-8EAD-0349649FF41F}" dt="2022-03-29T02:36:05.401" v="2" actId="2696"/>
      <pc:docMkLst>
        <pc:docMk/>
      </pc:docMkLst>
      <pc:sldChg chg="del">
        <pc:chgData name="Karol Batey" userId="ba3fb4a3-6260-46db-992c-03e91b0865d3" providerId="ADAL" clId="{287D13F6-C2EB-4298-8EAD-0349649FF41F}" dt="2022-03-29T02:35:51.848" v="0" actId="2696"/>
        <pc:sldMkLst>
          <pc:docMk/>
          <pc:sldMk cId="2360921136" sldId="262"/>
        </pc:sldMkLst>
      </pc:sldChg>
      <pc:sldChg chg="del">
        <pc:chgData name="Karol Batey" userId="ba3fb4a3-6260-46db-992c-03e91b0865d3" providerId="ADAL" clId="{287D13F6-C2EB-4298-8EAD-0349649FF41F}" dt="2022-03-29T02:35:57.976" v="1" actId="2696"/>
        <pc:sldMkLst>
          <pc:docMk/>
          <pc:sldMk cId="2663679791" sldId="263"/>
        </pc:sldMkLst>
      </pc:sldChg>
      <pc:sldChg chg="del">
        <pc:chgData name="Karol Batey" userId="ba3fb4a3-6260-46db-992c-03e91b0865d3" providerId="ADAL" clId="{287D13F6-C2EB-4298-8EAD-0349649FF41F}" dt="2022-03-29T02:36:05.401" v="2" actId="2696"/>
        <pc:sldMkLst>
          <pc:docMk/>
          <pc:sldMk cId="2467650626" sldId="26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
        <p:nvSpPr>
          <p:cNvPr id="8" name="Rectangle 7"/>
          <p:cNvSpPr/>
          <p:nvPr/>
        </p:nvSpPr>
        <p:spPr>
          <a:xfrm>
            <a:off x="0" y="1392"/>
            <a:ext cx="9144000" cy="6856608"/>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GRAPHICS_GOBEYOND-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9110957" cy="6858000"/>
          </a:xfrm>
          <a:prstGeom prst="rect">
            <a:avLst/>
          </a:prstGeom>
        </p:spPr>
      </p:pic>
    </p:spTree>
    <p:extLst>
      <p:ext uri="{BB962C8B-B14F-4D97-AF65-F5344CB8AC3E}">
        <p14:creationId xmlns:p14="http://schemas.microsoft.com/office/powerpoint/2010/main" val="138035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268622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348197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59117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391323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95B97-18B7-5A4C-9AD0-BB9A8E5C6332}"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87258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095B97-18B7-5A4C-9AD0-BB9A8E5C6332}"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5564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095B97-18B7-5A4C-9AD0-BB9A8E5C6332}"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348921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5B97-18B7-5A4C-9AD0-BB9A8E5C6332}"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88479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95B97-18B7-5A4C-9AD0-BB9A8E5C6332}"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283990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95B97-18B7-5A4C-9AD0-BB9A8E5C6332}"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220928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5448" y="274638"/>
            <a:ext cx="7071351"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60623"/>
            <a:ext cx="8229600" cy="4165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95B97-18B7-5A4C-9AD0-BB9A8E5C6332}" type="datetimeFigureOut">
              <a:rPr lang="en-US" smtClean="0"/>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BF122-B9EE-9744-AAD8-D1B3840A1AC2}" type="slidenum">
              <a:rPr lang="en-US" smtClean="0"/>
              <a:t>‹#›</a:t>
            </a:fld>
            <a:endParaRPr lang="en-US"/>
          </a:p>
        </p:txBody>
      </p:sp>
      <p:pic>
        <p:nvPicPr>
          <p:cNvPr id="9" name="Picture 8" descr="GRAPHICS_GOBEYOND-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700" y="0"/>
            <a:ext cx="9110957" cy="6858000"/>
          </a:xfrm>
          <a:prstGeom prst="rect">
            <a:avLst/>
          </a:prstGeom>
        </p:spPr>
      </p:pic>
    </p:spTree>
    <p:extLst>
      <p:ext uri="{BB962C8B-B14F-4D97-AF65-F5344CB8AC3E}">
        <p14:creationId xmlns:p14="http://schemas.microsoft.com/office/powerpoint/2010/main" val="1972426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amiu.edu/adminis/ie/Assessment.shtml#AAssess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860" y="467877"/>
            <a:ext cx="6731340" cy="3132574"/>
          </a:xfrm>
        </p:spPr>
        <p:txBody>
          <a:bodyPr>
            <a:normAutofit/>
          </a:bodyPr>
          <a:lstStyle/>
          <a:p>
            <a:r>
              <a:rPr lang="en-US" sz="4800" dirty="0"/>
              <a:t>Using AEFIS for Scoring an Assignment</a:t>
            </a:r>
          </a:p>
        </p:txBody>
      </p:sp>
      <p:sp>
        <p:nvSpPr>
          <p:cNvPr id="3" name="Subtitle 2"/>
          <p:cNvSpPr>
            <a:spLocks noGrp="1"/>
          </p:cNvSpPr>
          <p:nvPr>
            <p:ph type="subTitle" idx="1"/>
          </p:nvPr>
        </p:nvSpPr>
        <p:spPr>
          <a:xfrm>
            <a:off x="1726860" y="3886200"/>
            <a:ext cx="6731340" cy="1752600"/>
          </a:xfrm>
        </p:spPr>
        <p:txBody>
          <a:bodyPr/>
          <a:lstStyle/>
          <a:p>
            <a:pPr algn="r"/>
            <a:r>
              <a:rPr lang="en-US" dirty="0"/>
              <a:t>Texas A&amp;M International University</a:t>
            </a:r>
          </a:p>
          <a:p>
            <a:pPr algn="r"/>
            <a:r>
              <a:rPr lang="en-US" dirty="0"/>
              <a:t>Office of Institutional Assessment, Research &amp; Planning</a:t>
            </a:r>
          </a:p>
          <a:p>
            <a:endParaRPr lang="en-US" dirty="0"/>
          </a:p>
        </p:txBody>
      </p:sp>
    </p:spTree>
    <p:extLst>
      <p:ext uri="{BB962C8B-B14F-4D97-AF65-F5344CB8AC3E}">
        <p14:creationId xmlns:p14="http://schemas.microsoft.com/office/powerpoint/2010/main" val="201771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Scoring Assessments</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301314" cy="1620952"/>
          </a:xfrm>
        </p:spPr>
        <p:txBody>
          <a:bodyPr>
            <a:normAutofit fontScale="77500" lnSpcReduction="20000"/>
          </a:bodyPr>
          <a:lstStyle/>
          <a:p>
            <a:pPr marL="0" indent="0">
              <a:buNone/>
            </a:pPr>
            <a:r>
              <a:rPr lang="en-US" sz="3200" dirty="0">
                <a:latin typeface="Arial" panose="020B0604020202020204" pitchFamily="34" charset="0"/>
                <a:cs typeface="Arial" panose="020B0604020202020204" pitchFamily="34" charset="0"/>
              </a:rPr>
              <a:t>You will now be in the scorebook for the assignment. Click on the student you wish to score. The rubric will populate for you to score the assessment. To score click on the rubric square that coincides with the student’s score.</a:t>
            </a:r>
          </a:p>
          <a:p>
            <a:pPr marL="0" indent="0">
              <a:buNone/>
            </a:pPr>
            <a:endParaRPr lang="en-US" sz="32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965684-8106-4FB0-835F-53994533C9E8}"/>
              </a:ext>
            </a:extLst>
          </p:cNvPr>
          <p:cNvPicPr>
            <a:picLocks noChangeAspect="1"/>
          </p:cNvPicPr>
          <p:nvPr/>
        </p:nvPicPr>
        <p:blipFill rotWithShape="1">
          <a:blip r:embed="rId2"/>
          <a:srcRect l="20022" t="29185" r="10735" b="10618"/>
          <a:stretch/>
        </p:blipFill>
        <p:spPr>
          <a:xfrm>
            <a:off x="1195070" y="3075417"/>
            <a:ext cx="7912105" cy="3738918"/>
          </a:xfrm>
          <a:prstGeom prst="rect">
            <a:avLst/>
          </a:prstGeom>
        </p:spPr>
      </p:pic>
      <p:pic>
        <p:nvPicPr>
          <p:cNvPr id="7" name="Picture 8" descr="Pointing Click Sticker by Imaginie">
            <a:extLst>
              <a:ext uri="{FF2B5EF4-FFF2-40B4-BE49-F238E27FC236}">
                <a16:creationId xmlns:a16="http://schemas.microsoft.com/office/drawing/2014/main" id="{BFCA2AB0-33B3-4353-A53A-19B3EFF3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949" y="3760492"/>
            <a:ext cx="500823" cy="41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3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sz="3200" b="1" dirty="0">
                <a:latin typeface="Arial" panose="020B0604020202020204" pitchFamily="34" charset="0"/>
                <a:cs typeface="Arial" panose="020B0604020202020204" pitchFamily="34" charset="0"/>
              </a:rPr>
              <a:t>Scoring Assessments – Error Page</a:t>
            </a:r>
            <a:endParaRPr lang="en-US" sz="3200" dirty="0"/>
          </a:p>
        </p:txBody>
      </p:sp>
      <p:grpSp>
        <p:nvGrpSpPr>
          <p:cNvPr id="6" name="Group 5">
            <a:extLst>
              <a:ext uri="{FF2B5EF4-FFF2-40B4-BE49-F238E27FC236}">
                <a16:creationId xmlns:a16="http://schemas.microsoft.com/office/drawing/2014/main" id="{555AEE9A-A9FC-44E8-8746-414958220BBF}"/>
              </a:ext>
            </a:extLst>
          </p:cNvPr>
          <p:cNvGrpSpPr/>
          <p:nvPr/>
        </p:nvGrpSpPr>
        <p:grpSpPr>
          <a:xfrm>
            <a:off x="837987" y="1983956"/>
            <a:ext cx="7953882" cy="4787273"/>
            <a:chOff x="122529" y="1726282"/>
            <a:chExt cx="8947637" cy="4630068"/>
          </a:xfrm>
        </p:grpSpPr>
        <p:pic>
          <p:nvPicPr>
            <p:cNvPr id="8" name="Picture 7" descr="Graphical user interface, text, email&#10;&#10;Description automatically generated">
              <a:extLst>
                <a:ext uri="{FF2B5EF4-FFF2-40B4-BE49-F238E27FC236}">
                  <a16:creationId xmlns:a16="http://schemas.microsoft.com/office/drawing/2014/main" id="{018FDE5B-E2B6-4435-8D05-A5DA33FB2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75" y="1726282"/>
              <a:ext cx="8786191" cy="4630068"/>
            </a:xfrm>
            <a:prstGeom prst="rect">
              <a:avLst/>
            </a:prstGeom>
          </p:spPr>
        </p:pic>
        <p:grpSp>
          <p:nvGrpSpPr>
            <p:cNvPr id="9" name="Group 8">
              <a:extLst>
                <a:ext uri="{FF2B5EF4-FFF2-40B4-BE49-F238E27FC236}">
                  <a16:creationId xmlns:a16="http://schemas.microsoft.com/office/drawing/2014/main" id="{16DF77CF-D8F8-4FA8-B282-8242D3730FAE}"/>
                </a:ext>
              </a:extLst>
            </p:cNvPr>
            <p:cNvGrpSpPr/>
            <p:nvPr/>
          </p:nvGrpSpPr>
          <p:grpSpPr>
            <a:xfrm>
              <a:off x="122529" y="1792365"/>
              <a:ext cx="1458621" cy="4534953"/>
              <a:chOff x="122529" y="1792365"/>
              <a:chExt cx="1458621" cy="4534953"/>
            </a:xfrm>
          </p:grpSpPr>
          <p:sp>
            <p:nvSpPr>
              <p:cNvPr id="10" name="Rectangle 9">
                <a:extLst>
                  <a:ext uri="{FF2B5EF4-FFF2-40B4-BE49-F238E27FC236}">
                    <a16:creationId xmlns:a16="http://schemas.microsoft.com/office/drawing/2014/main" id="{A0186F45-A16E-4626-9CEC-65A2FA799884}"/>
                  </a:ext>
                </a:extLst>
              </p:cNvPr>
              <p:cNvSpPr/>
              <p:nvPr/>
            </p:nvSpPr>
            <p:spPr>
              <a:xfrm>
                <a:off x="246490" y="2520120"/>
                <a:ext cx="892494" cy="143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237F57-5F0C-471C-AAFA-145A420228D8}"/>
                  </a:ext>
                </a:extLst>
              </p:cNvPr>
              <p:cNvGrpSpPr/>
              <p:nvPr/>
            </p:nvGrpSpPr>
            <p:grpSpPr>
              <a:xfrm>
                <a:off x="122529" y="1792365"/>
                <a:ext cx="1458621" cy="4534953"/>
                <a:chOff x="122529" y="1792365"/>
                <a:chExt cx="1458621" cy="4534953"/>
              </a:xfrm>
            </p:grpSpPr>
            <p:sp>
              <p:nvSpPr>
                <p:cNvPr id="12" name="TextBox 11">
                  <a:extLst>
                    <a:ext uri="{FF2B5EF4-FFF2-40B4-BE49-F238E27FC236}">
                      <a16:creationId xmlns:a16="http://schemas.microsoft.com/office/drawing/2014/main" id="{2CB12842-8C85-4477-9C8B-DC257DA64A50}"/>
                    </a:ext>
                  </a:extLst>
                </p:cNvPr>
                <p:cNvSpPr txBox="1"/>
                <p:nvPr/>
              </p:nvSpPr>
              <p:spPr>
                <a:xfrm>
                  <a:off x="186026" y="2463687"/>
                  <a:ext cx="764051" cy="261610"/>
                </a:xfrm>
                <a:prstGeom prst="rect">
                  <a:avLst/>
                </a:prstGeom>
                <a:noFill/>
              </p:spPr>
              <p:txBody>
                <a:bodyPr wrap="square" rtlCol="0">
                  <a:spAutoFit/>
                </a:bodyPr>
                <a:lstStyle/>
                <a:p>
                  <a:r>
                    <a:rPr lang="en-US" sz="1100" dirty="0">
                      <a:solidFill>
                        <a:schemeClr val="bg1"/>
                      </a:solidFill>
                    </a:rPr>
                    <a:t>Student A</a:t>
                  </a:r>
                </a:p>
              </p:txBody>
            </p:sp>
            <p:grpSp>
              <p:nvGrpSpPr>
                <p:cNvPr id="13" name="Group 12">
                  <a:extLst>
                    <a:ext uri="{FF2B5EF4-FFF2-40B4-BE49-F238E27FC236}">
                      <a16:creationId xmlns:a16="http://schemas.microsoft.com/office/drawing/2014/main" id="{E4633D7B-7B44-4CBE-AC2E-AEA17D214297}"/>
                    </a:ext>
                  </a:extLst>
                </p:cNvPr>
                <p:cNvGrpSpPr/>
                <p:nvPr/>
              </p:nvGrpSpPr>
              <p:grpSpPr>
                <a:xfrm>
                  <a:off x="255771" y="2895065"/>
                  <a:ext cx="842984" cy="261610"/>
                  <a:chOff x="255771" y="2895065"/>
                  <a:chExt cx="842984" cy="261610"/>
                </a:xfrm>
              </p:grpSpPr>
              <p:sp>
                <p:nvSpPr>
                  <p:cNvPr id="38" name="Rectangle 37">
                    <a:extLst>
                      <a:ext uri="{FF2B5EF4-FFF2-40B4-BE49-F238E27FC236}">
                        <a16:creationId xmlns:a16="http://schemas.microsoft.com/office/drawing/2014/main" id="{CA69F8AD-2AEB-44E5-8E66-1B9D0460D0FC}"/>
                      </a:ext>
                    </a:extLst>
                  </p:cNvPr>
                  <p:cNvSpPr/>
                  <p:nvPr/>
                </p:nvSpPr>
                <p:spPr>
                  <a:xfrm>
                    <a:off x="255771" y="2959253"/>
                    <a:ext cx="842984" cy="150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2B7C315-A59E-436B-ACBC-B159B79CBE3B}"/>
                      </a:ext>
                    </a:extLst>
                  </p:cNvPr>
                  <p:cNvSpPr txBox="1"/>
                  <p:nvPr/>
                </p:nvSpPr>
                <p:spPr>
                  <a:xfrm>
                    <a:off x="263723" y="2895065"/>
                    <a:ext cx="755506" cy="261610"/>
                  </a:xfrm>
                  <a:prstGeom prst="rect">
                    <a:avLst/>
                  </a:prstGeom>
                  <a:noFill/>
                </p:spPr>
                <p:txBody>
                  <a:bodyPr wrap="square" rtlCol="0">
                    <a:spAutoFit/>
                  </a:bodyPr>
                  <a:lstStyle/>
                  <a:p>
                    <a:r>
                      <a:rPr lang="en-US" sz="1100" dirty="0">
                        <a:solidFill>
                          <a:schemeClr val="bg1"/>
                        </a:solidFill>
                      </a:rPr>
                      <a:t>Student B</a:t>
                    </a:r>
                  </a:p>
                </p:txBody>
              </p:sp>
            </p:grpSp>
            <p:grpSp>
              <p:nvGrpSpPr>
                <p:cNvPr id="14" name="Group 13">
                  <a:extLst>
                    <a:ext uri="{FF2B5EF4-FFF2-40B4-BE49-F238E27FC236}">
                      <a16:creationId xmlns:a16="http://schemas.microsoft.com/office/drawing/2014/main" id="{BF032B6A-9CAC-481D-8F47-CD5C80E7C466}"/>
                    </a:ext>
                  </a:extLst>
                </p:cNvPr>
                <p:cNvGrpSpPr/>
                <p:nvPr/>
              </p:nvGrpSpPr>
              <p:grpSpPr>
                <a:xfrm>
                  <a:off x="194950" y="3347735"/>
                  <a:ext cx="897490" cy="261610"/>
                  <a:chOff x="194950" y="3347735"/>
                  <a:chExt cx="897490" cy="261610"/>
                </a:xfrm>
              </p:grpSpPr>
              <p:sp>
                <p:nvSpPr>
                  <p:cNvPr id="36" name="Rectangle 35">
                    <a:extLst>
                      <a:ext uri="{FF2B5EF4-FFF2-40B4-BE49-F238E27FC236}">
                        <a16:creationId xmlns:a16="http://schemas.microsoft.com/office/drawing/2014/main" id="{7B205ED8-2375-4E3B-B25C-F903F41BA84F}"/>
                      </a:ext>
                    </a:extLst>
                  </p:cNvPr>
                  <p:cNvSpPr/>
                  <p:nvPr/>
                </p:nvSpPr>
                <p:spPr>
                  <a:xfrm>
                    <a:off x="249456" y="3422394"/>
                    <a:ext cx="842984"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C1E3760-EFC6-4A8A-A941-AE8BC4A82026}"/>
                      </a:ext>
                    </a:extLst>
                  </p:cNvPr>
                  <p:cNvSpPr txBox="1"/>
                  <p:nvPr/>
                </p:nvSpPr>
                <p:spPr>
                  <a:xfrm>
                    <a:off x="194950" y="3347735"/>
                    <a:ext cx="764051" cy="261610"/>
                  </a:xfrm>
                  <a:prstGeom prst="rect">
                    <a:avLst/>
                  </a:prstGeom>
                  <a:noFill/>
                </p:spPr>
                <p:txBody>
                  <a:bodyPr wrap="square" rtlCol="0">
                    <a:spAutoFit/>
                  </a:bodyPr>
                  <a:lstStyle/>
                  <a:p>
                    <a:r>
                      <a:rPr lang="en-US" sz="1100" dirty="0">
                        <a:solidFill>
                          <a:schemeClr val="bg1"/>
                        </a:solidFill>
                      </a:rPr>
                      <a:t>Student C</a:t>
                    </a:r>
                  </a:p>
                </p:txBody>
              </p:sp>
            </p:grpSp>
            <p:grpSp>
              <p:nvGrpSpPr>
                <p:cNvPr id="15" name="Group 14">
                  <a:extLst>
                    <a:ext uri="{FF2B5EF4-FFF2-40B4-BE49-F238E27FC236}">
                      <a16:creationId xmlns:a16="http://schemas.microsoft.com/office/drawing/2014/main" id="{DB34F421-C2F2-4EE2-B51D-063DF78A2A9A}"/>
                    </a:ext>
                  </a:extLst>
                </p:cNvPr>
                <p:cNvGrpSpPr/>
                <p:nvPr/>
              </p:nvGrpSpPr>
              <p:grpSpPr>
                <a:xfrm>
                  <a:off x="223780" y="3777600"/>
                  <a:ext cx="858053" cy="261610"/>
                  <a:chOff x="223780" y="3777600"/>
                  <a:chExt cx="858053" cy="261610"/>
                </a:xfrm>
              </p:grpSpPr>
              <p:sp>
                <p:nvSpPr>
                  <p:cNvPr id="34" name="Rectangle 33">
                    <a:extLst>
                      <a:ext uri="{FF2B5EF4-FFF2-40B4-BE49-F238E27FC236}">
                        <a16:creationId xmlns:a16="http://schemas.microsoft.com/office/drawing/2014/main" id="{369B2242-B96E-45B3-A48B-D0B8B4489605}"/>
                      </a:ext>
                    </a:extLst>
                  </p:cNvPr>
                  <p:cNvSpPr/>
                  <p:nvPr/>
                </p:nvSpPr>
                <p:spPr>
                  <a:xfrm>
                    <a:off x="249650" y="3861955"/>
                    <a:ext cx="832183" cy="108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89CAD09-2B0B-4EB2-BAC4-8252AB4CDF88}"/>
                      </a:ext>
                    </a:extLst>
                  </p:cNvPr>
                  <p:cNvSpPr txBox="1"/>
                  <p:nvPr/>
                </p:nvSpPr>
                <p:spPr>
                  <a:xfrm>
                    <a:off x="223780" y="3777600"/>
                    <a:ext cx="764051" cy="261610"/>
                  </a:xfrm>
                  <a:prstGeom prst="rect">
                    <a:avLst/>
                  </a:prstGeom>
                  <a:noFill/>
                </p:spPr>
                <p:txBody>
                  <a:bodyPr wrap="square" rtlCol="0">
                    <a:spAutoFit/>
                  </a:bodyPr>
                  <a:lstStyle/>
                  <a:p>
                    <a:r>
                      <a:rPr lang="en-US" sz="1100" dirty="0">
                        <a:solidFill>
                          <a:schemeClr val="bg1"/>
                        </a:solidFill>
                      </a:rPr>
                      <a:t>Student D</a:t>
                    </a:r>
                  </a:p>
                </p:txBody>
              </p:sp>
            </p:grpSp>
            <p:grpSp>
              <p:nvGrpSpPr>
                <p:cNvPr id="16" name="Group 15">
                  <a:extLst>
                    <a:ext uri="{FF2B5EF4-FFF2-40B4-BE49-F238E27FC236}">
                      <a16:creationId xmlns:a16="http://schemas.microsoft.com/office/drawing/2014/main" id="{F824BB02-4CC8-4A6F-8556-8C09396D775D}"/>
                    </a:ext>
                  </a:extLst>
                </p:cNvPr>
                <p:cNvGrpSpPr/>
                <p:nvPr/>
              </p:nvGrpSpPr>
              <p:grpSpPr>
                <a:xfrm>
                  <a:off x="194996" y="4231686"/>
                  <a:ext cx="933184" cy="261610"/>
                  <a:chOff x="202055" y="3772674"/>
                  <a:chExt cx="933184" cy="261610"/>
                </a:xfrm>
              </p:grpSpPr>
              <p:sp>
                <p:nvSpPr>
                  <p:cNvPr id="32" name="Rectangle 31">
                    <a:extLst>
                      <a:ext uri="{FF2B5EF4-FFF2-40B4-BE49-F238E27FC236}">
                        <a16:creationId xmlns:a16="http://schemas.microsoft.com/office/drawing/2014/main" id="{F20F1234-3AE7-476F-99C5-80E89DC13BB2}"/>
                      </a:ext>
                    </a:extLst>
                  </p:cNvPr>
                  <p:cNvSpPr/>
                  <p:nvPr/>
                </p:nvSpPr>
                <p:spPr>
                  <a:xfrm>
                    <a:off x="263723" y="3848314"/>
                    <a:ext cx="871516"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BD4606C-F5DE-4809-9395-452326FC3694}"/>
                      </a:ext>
                    </a:extLst>
                  </p:cNvPr>
                  <p:cNvSpPr txBox="1"/>
                  <p:nvPr/>
                </p:nvSpPr>
                <p:spPr>
                  <a:xfrm>
                    <a:off x="202055" y="3772674"/>
                    <a:ext cx="764051" cy="261610"/>
                  </a:xfrm>
                  <a:prstGeom prst="rect">
                    <a:avLst/>
                  </a:prstGeom>
                  <a:noFill/>
                </p:spPr>
                <p:txBody>
                  <a:bodyPr wrap="square" rtlCol="0">
                    <a:spAutoFit/>
                  </a:bodyPr>
                  <a:lstStyle/>
                  <a:p>
                    <a:r>
                      <a:rPr lang="en-US" sz="1100" dirty="0">
                        <a:solidFill>
                          <a:schemeClr val="bg1"/>
                        </a:solidFill>
                      </a:rPr>
                      <a:t>Student E</a:t>
                    </a:r>
                  </a:p>
                </p:txBody>
              </p:sp>
            </p:grpSp>
            <p:grpSp>
              <p:nvGrpSpPr>
                <p:cNvPr id="17" name="Group 16">
                  <a:extLst>
                    <a:ext uri="{FF2B5EF4-FFF2-40B4-BE49-F238E27FC236}">
                      <a16:creationId xmlns:a16="http://schemas.microsoft.com/office/drawing/2014/main" id="{75163CDC-B89B-4812-9C84-26634C7E1322}"/>
                    </a:ext>
                  </a:extLst>
                </p:cNvPr>
                <p:cNvGrpSpPr/>
                <p:nvPr/>
              </p:nvGrpSpPr>
              <p:grpSpPr>
                <a:xfrm>
                  <a:off x="122529" y="4708044"/>
                  <a:ext cx="896700" cy="261610"/>
                  <a:chOff x="202055" y="4247816"/>
                  <a:chExt cx="896700" cy="261610"/>
                </a:xfrm>
              </p:grpSpPr>
              <p:sp>
                <p:nvSpPr>
                  <p:cNvPr id="30" name="Rectangle 29">
                    <a:extLst>
                      <a:ext uri="{FF2B5EF4-FFF2-40B4-BE49-F238E27FC236}">
                        <a16:creationId xmlns:a16="http://schemas.microsoft.com/office/drawing/2014/main" id="{B4BB2569-F2F8-4DCC-898E-F382D13C46B6}"/>
                      </a:ext>
                    </a:extLst>
                  </p:cNvPr>
                  <p:cNvSpPr/>
                  <p:nvPr/>
                </p:nvSpPr>
                <p:spPr>
                  <a:xfrm>
                    <a:off x="227239" y="4321298"/>
                    <a:ext cx="871516"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415CD37-C000-41FD-86C8-FA801C7D714B}"/>
                      </a:ext>
                    </a:extLst>
                  </p:cNvPr>
                  <p:cNvSpPr txBox="1"/>
                  <p:nvPr/>
                </p:nvSpPr>
                <p:spPr>
                  <a:xfrm>
                    <a:off x="202055" y="4247816"/>
                    <a:ext cx="764051" cy="261610"/>
                  </a:xfrm>
                  <a:prstGeom prst="rect">
                    <a:avLst/>
                  </a:prstGeom>
                  <a:noFill/>
                </p:spPr>
                <p:txBody>
                  <a:bodyPr wrap="square" rtlCol="0">
                    <a:spAutoFit/>
                  </a:bodyPr>
                  <a:lstStyle/>
                  <a:p>
                    <a:r>
                      <a:rPr lang="en-US" sz="1100" dirty="0">
                        <a:solidFill>
                          <a:schemeClr val="bg1"/>
                        </a:solidFill>
                      </a:rPr>
                      <a:t>Student F</a:t>
                    </a:r>
                  </a:p>
                </p:txBody>
              </p:sp>
            </p:grpSp>
            <p:grpSp>
              <p:nvGrpSpPr>
                <p:cNvPr id="18" name="Group 17">
                  <a:extLst>
                    <a:ext uri="{FF2B5EF4-FFF2-40B4-BE49-F238E27FC236}">
                      <a16:creationId xmlns:a16="http://schemas.microsoft.com/office/drawing/2014/main" id="{81A70666-6288-4092-979F-1BAF2F3558DC}"/>
                    </a:ext>
                  </a:extLst>
                </p:cNvPr>
                <p:cNvGrpSpPr/>
                <p:nvPr/>
              </p:nvGrpSpPr>
              <p:grpSpPr>
                <a:xfrm>
                  <a:off x="136693" y="5170358"/>
                  <a:ext cx="945141" cy="261610"/>
                  <a:chOff x="168936" y="4710108"/>
                  <a:chExt cx="945141" cy="261610"/>
                </a:xfrm>
              </p:grpSpPr>
              <p:sp>
                <p:nvSpPr>
                  <p:cNvPr id="28" name="Rectangle 27">
                    <a:extLst>
                      <a:ext uri="{FF2B5EF4-FFF2-40B4-BE49-F238E27FC236}">
                        <a16:creationId xmlns:a16="http://schemas.microsoft.com/office/drawing/2014/main" id="{D1DE530E-BF18-47D1-A548-F64564810555}"/>
                      </a:ext>
                    </a:extLst>
                  </p:cNvPr>
                  <p:cNvSpPr/>
                  <p:nvPr/>
                </p:nvSpPr>
                <p:spPr>
                  <a:xfrm>
                    <a:off x="227239" y="4778502"/>
                    <a:ext cx="886838"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435D23D-F347-4EFB-B52A-0A019AB4E5FA}"/>
                      </a:ext>
                    </a:extLst>
                  </p:cNvPr>
                  <p:cNvSpPr txBox="1"/>
                  <p:nvPr/>
                </p:nvSpPr>
                <p:spPr>
                  <a:xfrm>
                    <a:off x="168936" y="4710108"/>
                    <a:ext cx="764051" cy="261610"/>
                  </a:xfrm>
                  <a:prstGeom prst="rect">
                    <a:avLst/>
                  </a:prstGeom>
                  <a:noFill/>
                </p:spPr>
                <p:txBody>
                  <a:bodyPr wrap="square" rtlCol="0">
                    <a:spAutoFit/>
                  </a:bodyPr>
                  <a:lstStyle/>
                  <a:p>
                    <a:r>
                      <a:rPr lang="en-US" sz="1100" dirty="0">
                        <a:solidFill>
                          <a:schemeClr val="bg1"/>
                        </a:solidFill>
                      </a:rPr>
                      <a:t>Student G</a:t>
                    </a:r>
                  </a:p>
                </p:txBody>
              </p:sp>
            </p:grpSp>
            <p:grpSp>
              <p:nvGrpSpPr>
                <p:cNvPr id="19" name="Group 18">
                  <a:extLst>
                    <a:ext uri="{FF2B5EF4-FFF2-40B4-BE49-F238E27FC236}">
                      <a16:creationId xmlns:a16="http://schemas.microsoft.com/office/drawing/2014/main" id="{1FCF1ED9-764E-4876-A9C7-025517BF98AE}"/>
                    </a:ext>
                  </a:extLst>
                </p:cNvPr>
                <p:cNvGrpSpPr/>
                <p:nvPr/>
              </p:nvGrpSpPr>
              <p:grpSpPr>
                <a:xfrm>
                  <a:off x="246490" y="1792365"/>
                  <a:ext cx="1334660" cy="261610"/>
                  <a:chOff x="202055" y="4247816"/>
                  <a:chExt cx="896700" cy="261610"/>
                </a:xfrm>
              </p:grpSpPr>
              <p:sp>
                <p:nvSpPr>
                  <p:cNvPr id="26" name="Rectangle 25">
                    <a:extLst>
                      <a:ext uri="{FF2B5EF4-FFF2-40B4-BE49-F238E27FC236}">
                        <a16:creationId xmlns:a16="http://schemas.microsoft.com/office/drawing/2014/main" id="{B5B89AAD-4D41-4648-B18A-981C7EF0A675}"/>
                      </a:ext>
                    </a:extLst>
                  </p:cNvPr>
                  <p:cNvSpPr/>
                  <p:nvPr/>
                </p:nvSpPr>
                <p:spPr>
                  <a:xfrm>
                    <a:off x="227239" y="4321298"/>
                    <a:ext cx="871516"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86C7899-8692-4762-B6EB-214EC7537ED3}"/>
                      </a:ext>
                    </a:extLst>
                  </p:cNvPr>
                  <p:cNvSpPr txBox="1"/>
                  <p:nvPr/>
                </p:nvSpPr>
                <p:spPr>
                  <a:xfrm>
                    <a:off x="202055" y="4247816"/>
                    <a:ext cx="764051" cy="261610"/>
                  </a:xfrm>
                  <a:prstGeom prst="rect">
                    <a:avLst/>
                  </a:prstGeom>
                  <a:noFill/>
                </p:spPr>
                <p:txBody>
                  <a:bodyPr wrap="square" rtlCol="0">
                    <a:spAutoFit/>
                  </a:bodyPr>
                  <a:lstStyle/>
                  <a:p>
                    <a:r>
                      <a:rPr lang="en-US" sz="1100" dirty="0">
                        <a:solidFill>
                          <a:schemeClr val="bg1"/>
                        </a:solidFill>
                      </a:rPr>
                      <a:t>Student F</a:t>
                    </a:r>
                  </a:p>
                </p:txBody>
              </p:sp>
            </p:grpSp>
            <p:grpSp>
              <p:nvGrpSpPr>
                <p:cNvPr id="20" name="Group 19">
                  <a:extLst>
                    <a:ext uri="{FF2B5EF4-FFF2-40B4-BE49-F238E27FC236}">
                      <a16:creationId xmlns:a16="http://schemas.microsoft.com/office/drawing/2014/main" id="{F5C9F3BD-CF0B-4D36-B8E6-F066DB6BD747}"/>
                    </a:ext>
                  </a:extLst>
                </p:cNvPr>
                <p:cNvGrpSpPr/>
                <p:nvPr/>
              </p:nvGrpSpPr>
              <p:grpSpPr>
                <a:xfrm>
                  <a:off x="203368" y="5608508"/>
                  <a:ext cx="1011924" cy="261610"/>
                  <a:chOff x="168936" y="4710108"/>
                  <a:chExt cx="945141" cy="261610"/>
                </a:xfrm>
              </p:grpSpPr>
              <p:sp>
                <p:nvSpPr>
                  <p:cNvPr id="24" name="Rectangle 23">
                    <a:extLst>
                      <a:ext uri="{FF2B5EF4-FFF2-40B4-BE49-F238E27FC236}">
                        <a16:creationId xmlns:a16="http://schemas.microsoft.com/office/drawing/2014/main" id="{4ED34D3E-21A7-4F15-BCC2-EE2EACFDD421}"/>
                      </a:ext>
                    </a:extLst>
                  </p:cNvPr>
                  <p:cNvSpPr/>
                  <p:nvPr/>
                </p:nvSpPr>
                <p:spPr>
                  <a:xfrm>
                    <a:off x="227239" y="4778502"/>
                    <a:ext cx="886838"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5E4B1A5-549B-4AF8-BAEF-D1DC508D4411}"/>
                      </a:ext>
                    </a:extLst>
                  </p:cNvPr>
                  <p:cNvSpPr txBox="1"/>
                  <p:nvPr/>
                </p:nvSpPr>
                <p:spPr>
                  <a:xfrm>
                    <a:off x="168936" y="4710108"/>
                    <a:ext cx="764051" cy="261610"/>
                  </a:xfrm>
                  <a:prstGeom prst="rect">
                    <a:avLst/>
                  </a:prstGeom>
                  <a:noFill/>
                </p:spPr>
                <p:txBody>
                  <a:bodyPr wrap="square" rtlCol="0">
                    <a:spAutoFit/>
                  </a:bodyPr>
                  <a:lstStyle/>
                  <a:p>
                    <a:r>
                      <a:rPr lang="en-US" sz="1100" dirty="0">
                        <a:solidFill>
                          <a:schemeClr val="bg1"/>
                        </a:solidFill>
                      </a:rPr>
                      <a:t>Student H</a:t>
                    </a:r>
                  </a:p>
                </p:txBody>
              </p:sp>
            </p:grpSp>
            <p:grpSp>
              <p:nvGrpSpPr>
                <p:cNvPr id="21" name="Group 20">
                  <a:extLst>
                    <a:ext uri="{FF2B5EF4-FFF2-40B4-BE49-F238E27FC236}">
                      <a16:creationId xmlns:a16="http://schemas.microsoft.com/office/drawing/2014/main" id="{AEAB5727-C8A7-444A-BF50-073C6C10408D}"/>
                    </a:ext>
                  </a:extLst>
                </p:cNvPr>
                <p:cNvGrpSpPr/>
                <p:nvPr/>
              </p:nvGrpSpPr>
              <p:grpSpPr>
                <a:xfrm>
                  <a:off x="193843" y="6065708"/>
                  <a:ext cx="945141" cy="261610"/>
                  <a:chOff x="168936" y="4710108"/>
                  <a:chExt cx="945141" cy="261610"/>
                </a:xfrm>
              </p:grpSpPr>
              <p:sp>
                <p:nvSpPr>
                  <p:cNvPr id="22" name="Rectangle 21">
                    <a:extLst>
                      <a:ext uri="{FF2B5EF4-FFF2-40B4-BE49-F238E27FC236}">
                        <a16:creationId xmlns:a16="http://schemas.microsoft.com/office/drawing/2014/main" id="{D1A249C2-7C6E-4CEC-A9E8-E01E2C0D324C}"/>
                      </a:ext>
                    </a:extLst>
                  </p:cNvPr>
                  <p:cNvSpPr/>
                  <p:nvPr/>
                </p:nvSpPr>
                <p:spPr>
                  <a:xfrm>
                    <a:off x="227239" y="4778502"/>
                    <a:ext cx="886838"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BEB51A7-6557-49F5-9297-03985E6E2ABC}"/>
                      </a:ext>
                    </a:extLst>
                  </p:cNvPr>
                  <p:cNvSpPr txBox="1"/>
                  <p:nvPr/>
                </p:nvSpPr>
                <p:spPr>
                  <a:xfrm>
                    <a:off x="168936" y="4710108"/>
                    <a:ext cx="764051" cy="261610"/>
                  </a:xfrm>
                  <a:prstGeom prst="rect">
                    <a:avLst/>
                  </a:prstGeom>
                  <a:noFill/>
                </p:spPr>
                <p:txBody>
                  <a:bodyPr wrap="square" rtlCol="0">
                    <a:spAutoFit/>
                  </a:bodyPr>
                  <a:lstStyle/>
                  <a:p>
                    <a:r>
                      <a:rPr lang="en-US" sz="1100" dirty="0">
                        <a:solidFill>
                          <a:schemeClr val="bg1"/>
                        </a:solidFill>
                      </a:rPr>
                      <a:t>Student I</a:t>
                    </a:r>
                  </a:p>
                </p:txBody>
              </p:sp>
            </p:grpSp>
          </p:grpSp>
        </p:grpSp>
      </p:grpSp>
      <p:pic>
        <p:nvPicPr>
          <p:cNvPr id="7" name="Picture 8" descr="Pointing Click Sticker by Imaginie">
            <a:extLst>
              <a:ext uri="{FF2B5EF4-FFF2-40B4-BE49-F238E27FC236}">
                <a16:creationId xmlns:a16="http://schemas.microsoft.com/office/drawing/2014/main" id="{BFCA2AB0-33B3-4353-A53A-19B3EFF3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152" y="6047749"/>
            <a:ext cx="500823" cy="41909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9A09C9BF-BA40-4CD0-80D8-31DE5D611822}"/>
              </a:ext>
            </a:extLst>
          </p:cNvPr>
          <p:cNvSpPr txBox="1"/>
          <p:nvPr/>
        </p:nvSpPr>
        <p:spPr>
          <a:xfrm>
            <a:off x="3379509" y="4349381"/>
            <a:ext cx="4572000" cy="1569660"/>
          </a:xfrm>
          <a:prstGeom prst="rect">
            <a:avLst/>
          </a:prstGeom>
          <a:noFill/>
        </p:spPr>
        <p:txBody>
          <a:bodyPr wrap="square">
            <a:spAutoFit/>
          </a:bodyPr>
          <a:lstStyle/>
          <a:p>
            <a:pPr marL="0" indent="0" algn="ctr">
              <a:buNone/>
            </a:pPr>
            <a:r>
              <a:rPr lang="en-US" sz="2400" b="1" dirty="0">
                <a:highlight>
                  <a:srgbClr val="FFFF00"/>
                </a:highlight>
              </a:rPr>
              <a:t>If you receive this error page, please click the blue pencil in the bottom right corner to get to the rubric. </a:t>
            </a:r>
          </a:p>
        </p:txBody>
      </p:sp>
    </p:spTree>
    <p:extLst>
      <p:ext uri="{BB962C8B-B14F-4D97-AF65-F5344CB8AC3E}">
        <p14:creationId xmlns:p14="http://schemas.microsoft.com/office/powerpoint/2010/main" val="274239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Scoring Assessments</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071352" cy="4165540"/>
          </a:xfrm>
        </p:spPr>
        <p:txBody>
          <a:bodyPr/>
          <a:lstStyle/>
          <a:p>
            <a:pPr marL="0" indent="0">
              <a:buNone/>
            </a:pPr>
            <a:r>
              <a:rPr lang="en-US" sz="3200" dirty="0">
                <a:latin typeface="Arial" panose="020B0604020202020204" pitchFamily="34" charset="0"/>
                <a:cs typeface="Arial" panose="020B0604020202020204" pitchFamily="34" charset="0"/>
              </a:rPr>
              <a:t>If at any point you need to exit and come back later just click the exit button. When you’re done you will also click the exit button. </a:t>
            </a:r>
          </a:p>
          <a:p>
            <a:pPr marL="0" indent="0">
              <a:buNone/>
            </a:pPr>
            <a:r>
              <a:rPr lang="en-US" sz="3200"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86131BC4-8AE4-48F8-8215-2617044052CD}"/>
              </a:ext>
            </a:extLst>
          </p:cNvPr>
          <p:cNvPicPr>
            <a:picLocks noChangeAspect="1"/>
          </p:cNvPicPr>
          <p:nvPr/>
        </p:nvPicPr>
        <p:blipFill rotWithShape="1">
          <a:blip r:embed="rId2"/>
          <a:srcRect l="20022" t="29185" r="10735" b="10618"/>
          <a:stretch/>
        </p:blipFill>
        <p:spPr>
          <a:xfrm>
            <a:off x="1615448" y="3289859"/>
            <a:ext cx="7385802" cy="3490210"/>
          </a:xfrm>
          <a:prstGeom prst="rect">
            <a:avLst/>
          </a:prstGeom>
        </p:spPr>
      </p:pic>
      <p:pic>
        <p:nvPicPr>
          <p:cNvPr id="7" name="Picture 8" descr="Pointing Click Sticker by Imaginie">
            <a:extLst>
              <a:ext uri="{FF2B5EF4-FFF2-40B4-BE49-F238E27FC236}">
                <a16:creationId xmlns:a16="http://schemas.microsoft.com/office/drawing/2014/main" id="{BFCA2AB0-33B3-4353-A53A-19B3EFF3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218" y="3318599"/>
            <a:ext cx="500823" cy="41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2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Scoring Assessments</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071352" cy="4165540"/>
          </a:xfrm>
        </p:spPr>
        <p:txBody>
          <a:bodyPr>
            <a:normAutofit/>
          </a:bodyPr>
          <a:lstStyle/>
          <a:p>
            <a:pPr marL="0" indent="0">
              <a:buNone/>
            </a:pPr>
            <a:r>
              <a:rPr lang="en-US" sz="2400" dirty="0">
                <a:latin typeface="Arial" panose="020B0604020202020204" pitchFamily="34" charset="0"/>
                <a:cs typeface="Arial" panose="020B0604020202020204" pitchFamily="34" charset="0"/>
              </a:rPr>
              <a:t>Your scorebook page will update with the percent graded updated as well as the average score of all the students. Below that you will see the individual student scores. And you are finished scoring. </a:t>
            </a:r>
          </a:p>
          <a:p>
            <a:pPr marL="0" indent="0">
              <a:buNone/>
            </a:pP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0E948C0-C2F5-4A7D-A0B9-2D386EFC1F28}"/>
              </a:ext>
            </a:extLst>
          </p:cNvPr>
          <p:cNvPicPr>
            <a:picLocks noChangeAspect="1"/>
          </p:cNvPicPr>
          <p:nvPr/>
        </p:nvPicPr>
        <p:blipFill rotWithShape="1">
          <a:blip r:embed="rId2"/>
          <a:srcRect t="14172" r="1162"/>
          <a:stretch/>
        </p:blipFill>
        <p:spPr>
          <a:xfrm>
            <a:off x="1820962" y="2799761"/>
            <a:ext cx="6660321" cy="3368579"/>
          </a:xfrm>
          <a:prstGeom prst="rect">
            <a:avLst/>
          </a:prstGeom>
        </p:spPr>
      </p:pic>
    </p:spTree>
    <p:extLst>
      <p:ext uri="{BB962C8B-B14F-4D97-AF65-F5344CB8AC3E}">
        <p14:creationId xmlns:p14="http://schemas.microsoft.com/office/powerpoint/2010/main" val="364462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B4DEAD-2E7F-42B7-93B7-083F0919BDD2}"/>
              </a:ext>
            </a:extLst>
          </p:cNvPr>
          <p:cNvSpPr>
            <a:spLocks noGrp="1"/>
          </p:cNvSpPr>
          <p:nvPr>
            <p:ph idx="1"/>
          </p:nvPr>
        </p:nvSpPr>
        <p:spPr>
          <a:xfrm>
            <a:off x="1718732" y="270933"/>
            <a:ext cx="6968067" cy="5855230"/>
          </a:xfrm>
        </p:spPr>
        <p:txBody>
          <a:bodyPr>
            <a:normAutofit lnSpcReduction="10000"/>
          </a:bodyPr>
          <a:lstStyle/>
          <a:p>
            <a:pPr marL="0" indent="0">
              <a:buNone/>
            </a:pPr>
            <a:r>
              <a:rPr lang="en-US" sz="2800" dirty="0"/>
              <a:t>You have finished converting an assignment! </a:t>
            </a:r>
          </a:p>
          <a:p>
            <a:pPr marL="0" indent="0">
              <a:buNone/>
            </a:pPr>
            <a:endParaRPr lang="en-US" sz="2800" dirty="0"/>
          </a:p>
          <a:p>
            <a:pPr marL="0" indent="0">
              <a:buNone/>
            </a:pPr>
            <a:r>
              <a:rPr lang="en-US" sz="2800" dirty="0"/>
              <a:t>The following steps in the process may still be necessary:</a:t>
            </a:r>
          </a:p>
          <a:p>
            <a:pPr lvl="1">
              <a:spcAft>
                <a:spcPts val="1200"/>
              </a:spcAft>
            </a:pPr>
            <a:r>
              <a:rPr lang="en-US" dirty="0"/>
              <a:t>Linking your assignment to all outcomes</a:t>
            </a:r>
            <a:endParaRPr lang="en-US" sz="2800" dirty="0"/>
          </a:p>
          <a:p>
            <a:pPr marL="57150" indent="0">
              <a:buNone/>
            </a:pPr>
            <a:r>
              <a:rPr lang="en-US" sz="2800" dirty="0"/>
              <a:t>Please reach out to our office if you need any additional assistance or if you have any questions. We are here to help! </a:t>
            </a:r>
            <a:br>
              <a:rPr lang="en-US" sz="2800" dirty="0"/>
            </a:br>
            <a:br>
              <a:rPr lang="en-US" sz="2800" dirty="0"/>
            </a:br>
            <a:r>
              <a:rPr lang="en-US" sz="2800" dirty="0"/>
              <a:t>Feel free to visit our website for other helpful tips and tutorials </a:t>
            </a:r>
            <a:r>
              <a:rPr lang="en-US" sz="2800" dirty="0">
                <a:hlinkClick r:id="rId2"/>
              </a:rPr>
              <a:t>https://www.tamiu.edu/adminis/ie/Assessment.shtml#GECAssessment</a:t>
            </a:r>
            <a:endParaRPr lang="en-US" sz="2800" dirty="0"/>
          </a:p>
          <a:p>
            <a:pPr lvl="1"/>
            <a:endParaRPr lang="en-US" dirty="0"/>
          </a:p>
        </p:txBody>
      </p:sp>
    </p:spTree>
    <p:extLst>
      <p:ext uri="{BB962C8B-B14F-4D97-AF65-F5344CB8AC3E}">
        <p14:creationId xmlns:p14="http://schemas.microsoft.com/office/powerpoint/2010/main" val="141538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t>Logging into AEFIS</a:t>
            </a:r>
            <a:endParaRPr lang="en-US" dirty="0"/>
          </a:p>
        </p:txBody>
      </p:sp>
      <p:pic>
        <p:nvPicPr>
          <p:cNvPr id="6" name="Content Placeholder 6">
            <a:extLst>
              <a:ext uri="{FF2B5EF4-FFF2-40B4-BE49-F238E27FC236}">
                <a16:creationId xmlns:a16="http://schemas.microsoft.com/office/drawing/2014/main" id="{E02F3F73-D753-45F7-B065-961940C72633}"/>
              </a:ext>
            </a:extLst>
          </p:cNvPr>
          <p:cNvPicPr>
            <a:picLocks noGrp="1" noChangeAspect="1"/>
          </p:cNvPicPr>
          <p:nvPr>
            <p:ph sz="half" idx="1"/>
          </p:nvPr>
        </p:nvPicPr>
        <p:blipFill rotWithShape="1">
          <a:blip r:embed="rId2"/>
          <a:srcRect l="25595" r="28451" b="1"/>
          <a:stretch/>
        </p:blipFill>
        <p:spPr>
          <a:xfrm>
            <a:off x="533400" y="1871133"/>
            <a:ext cx="4038600" cy="4525963"/>
          </a:xfrm>
          <a:prstGeom prst="rect">
            <a:avLst/>
          </a:prstGeom>
          <a:noFill/>
        </p:spPr>
      </p:pic>
      <p:sp>
        <p:nvSpPr>
          <p:cNvPr id="5" name="Text Placeholder 4">
            <a:extLst>
              <a:ext uri="{FF2B5EF4-FFF2-40B4-BE49-F238E27FC236}">
                <a16:creationId xmlns:a16="http://schemas.microsoft.com/office/drawing/2014/main" id="{A462F82F-F65E-4C0E-B83D-71F330E9F961}"/>
              </a:ext>
            </a:extLst>
          </p:cNvPr>
          <p:cNvSpPr>
            <a:spLocks noGrp="1"/>
          </p:cNvSpPr>
          <p:nvPr>
            <p:ph sz="half" idx="2"/>
          </p:nvPr>
        </p:nvSpPr>
        <p:spPr>
          <a:xfrm>
            <a:off x="4944533" y="1871133"/>
            <a:ext cx="4038600" cy="4525963"/>
          </a:xfrm>
        </p:spPr>
        <p:txBody>
          <a:bodyPr>
            <a:normAutofit/>
          </a:bodyPr>
          <a:lstStyle/>
          <a:p>
            <a:r>
              <a:rPr lang="en-US" dirty="0"/>
              <a:t>Website: Tamiu.aefis.net</a:t>
            </a:r>
          </a:p>
          <a:p>
            <a:endParaRPr lang="en-US" dirty="0"/>
          </a:p>
          <a:p>
            <a:r>
              <a:rPr lang="en-US" dirty="0"/>
              <a:t>Make sure and have Duo Connect to login.</a:t>
            </a:r>
          </a:p>
          <a:p>
            <a:endParaRPr lang="en-US" dirty="0"/>
          </a:p>
        </p:txBody>
      </p:sp>
    </p:spTree>
    <p:extLst>
      <p:ext uri="{BB962C8B-B14F-4D97-AF65-F5344CB8AC3E}">
        <p14:creationId xmlns:p14="http://schemas.microsoft.com/office/powerpoint/2010/main" val="20541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t>AEFIS Homepage</a:t>
            </a:r>
            <a:endParaRPr lang="en-US" dirty="0"/>
          </a:p>
        </p:txBody>
      </p:sp>
      <p:pic>
        <p:nvPicPr>
          <p:cNvPr id="4" name="Picture 3">
            <a:extLst>
              <a:ext uri="{FF2B5EF4-FFF2-40B4-BE49-F238E27FC236}">
                <a16:creationId xmlns:a16="http://schemas.microsoft.com/office/drawing/2014/main" id="{159A0196-DACA-41F4-9567-1642BC85C3E2}"/>
              </a:ext>
            </a:extLst>
          </p:cNvPr>
          <p:cNvPicPr>
            <a:picLocks noChangeAspect="1"/>
          </p:cNvPicPr>
          <p:nvPr/>
        </p:nvPicPr>
        <p:blipFill rotWithShape="1">
          <a:blip r:embed="rId2"/>
          <a:srcRect t="14310" r="-1080"/>
          <a:stretch/>
        </p:blipFill>
        <p:spPr>
          <a:xfrm>
            <a:off x="457200" y="2185874"/>
            <a:ext cx="8229600" cy="3715038"/>
          </a:xfrm>
          <a:prstGeom prst="rect">
            <a:avLst/>
          </a:prstGeom>
          <a:noFill/>
        </p:spPr>
      </p:pic>
    </p:spTree>
    <p:extLst>
      <p:ext uri="{BB962C8B-B14F-4D97-AF65-F5344CB8AC3E}">
        <p14:creationId xmlns:p14="http://schemas.microsoft.com/office/powerpoint/2010/main" val="234874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a:t>Entering Course Home</a:t>
            </a:r>
            <a:endParaRPr lang="en-US" dirty="0"/>
          </a:p>
        </p:txBody>
      </p:sp>
      <p:sp>
        <p:nvSpPr>
          <p:cNvPr id="10" name="Content Placeholder 3">
            <a:extLst>
              <a:ext uri="{FF2B5EF4-FFF2-40B4-BE49-F238E27FC236}">
                <a16:creationId xmlns:a16="http://schemas.microsoft.com/office/drawing/2014/main" id="{96A4BF5A-0486-A8B6-91D4-15A5EAA5215D}"/>
              </a:ext>
            </a:extLst>
          </p:cNvPr>
          <p:cNvSpPr>
            <a:spLocks noGrp="1"/>
          </p:cNvSpPr>
          <p:nvPr>
            <p:ph sz="half" idx="2"/>
          </p:nvPr>
        </p:nvSpPr>
        <p:spPr>
          <a:xfrm>
            <a:off x="4648200" y="1600200"/>
            <a:ext cx="4038600" cy="4525963"/>
          </a:xfrm>
        </p:spPr>
        <p:txBody>
          <a:bodyPr/>
          <a:lstStyle/>
          <a:p>
            <a:r>
              <a:rPr lang="en-US" sz="2800" dirty="0">
                <a:latin typeface="Arial" panose="020B0604020202020204" pitchFamily="34" charset="0"/>
                <a:cs typeface="Arial" panose="020B0604020202020204" pitchFamily="34" charset="0"/>
              </a:rPr>
              <a:t>Hover your mouse over the three dots of the course section you wish to enter.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Click on the house icon to enter the main page of your course section.</a:t>
            </a:r>
            <a:endParaRPr lang="en-US" dirty="0"/>
          </a:p>
        </p:txBody>
      </p:sp>
      <p:pic>
        <p:nvPicPr>
          <p:cNvPr id="1026" name="Picture 2" descr="How-Tos GIF">
            <a:extLst>
              <a:ext uri="{FF2B5EF4-FFF2-40B4-BE49-F238E27FC236}">
                <a16:creationId xmlns:a16="http://schemas.microsoft.com/office/drawing/2014/main" id="{8C94EA05-65DE-42FE-9C73-852E52A69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448" y="1554163"/>
            <a:ext cx="27241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1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Course Section Page</a:t>
            </a:r>
            <a:endParaRPr lang="en-US" dirty="0"/>
          </a:p>
        </p:txBody>
      </p:sp>
      <p:pic>
        <p:nvPicPr>
          <p:cNvPr id="5" name="Content Placeholder 5">
            <a:extLst>
              <a:ext uri="{FF2B5EF4-FFF2-40B4-BE49-F238E27FC236}">
                <a16:creationId xmlns:a16="http://schemas.microsoft.com/office/drawing/2014/main" id="{229A3466-2234-4077-9FCE-CF0FA43B51D6}"/>
              </a:ext>
            </a:extLst>
          </p:cNvPr>
          <p:cNvPicPr>
            <a:picLocks noGrp="1" noChangeAspect="1"/>
          </p:cNvPicPr>
          <p:nvPr>
            <p:ph idx="1"/>
          </p:nvPr>
        </p:nvPicPr>
        <p:blipFill rotWithShape="1">
          <a:blip r:embed="rId2"/>
          <a:srcRect t="13873" r="-369"/>
          <a:stretch/>
        </p:blipFill>
        <p:spPr>
          <a:xfrm>
            <a:off x="1271481" y="2142067"/>
            <a:ext cx="7759283" cy="3548449"/>
          </a:xfrm>
          <a:prstGeom prst="rect">
            <a:avLst/>
          </a:prstGeom>
        </p:spPr>
      </p:pic>
    </p:spTree>
    <p:extLst>
      <p:ext uri="{BB962C8B-B14F-4D97-AF65-F5344CB8AC3E}">
        <p14:creationId xmlns:p14="http://schemas.microsoft.com/office/powerpoint/2010/main" val="283591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Assignments</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630423"/>
            <a:ext cx="7071352" cy="4165540"/>
          </a:xfrm>
        </p:spPr>
        <p:txBody>
          <a:bodyPr/>
          <a:lstStyle/>
          <a:p>
            <a:pPr marL="0" indent="0">
              <a:buNone/>
            </a:pPr>
            <a:r>
              <a:rPr lang="en-US" sz="3200" dirty="0">
                <a:latin typeface="Arial" panose="020B0604020202020204" pitchFamily="34" charset="0"/>
                <a:cs typeface="Arial" panose="020B0604020202020204" pitchFamily="34" charset="0"/>
              </a:rPr>
              <a:t>On the left-hand menu, select the menu item “Assignments”:</a:t>
            </a:r>
          </a:p>
        </p:txBody>
      </p:sp>
      <p:pic>
        <p:nvPicPr>
          <p:cNvPr id="2054" name="Picture 6" descr="How-Tos GIF">
            <a:extLst>
              <a:ext uri="{FF2B5EF4-FFF2-40B4-BE49-F238E27FC236}">
                <a16:creationId xmlns:a16="http://schemas.microsoft.com/office/drawing/2014/main" id="{C0CA1D79-E126-464B-B260-408A6BB3B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867" y="2980266"/>
            <a:ext cx="2828142" cy="368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0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4FDDB159-DAC6-4CF1-AA7F-D4873EE82A70}"/>
              </a:ext>
            </a:extLst>
          </p:cNvPr>
          <p:cNvPicPr>
            <a:picLocks noChangeAspect="1"/>
          </p:cNvPicPr>
          <p:nvPr/>
        </p:nvPicPr>
        <p:blipFill>
          <a:blip r:embed="rId2"/>
          <a:stretch>
            <a:fillRect/>
          </a:stretch>
        </p:blipFill>
        <p:spPr>
          <a:xfrm>
            <a:off x="533400" y="3429000"/>
            <a:ext cx="8610600" cy="2870200"/>
          </a:xfrm>
          <a:prstGeom prst="rect">
            <a:avLst/>
          </a:prstGeom>
        </p:spPr>
      </p:pic>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Scoring an Assignment</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630423"/>
            <a:ext cx="7071352" cy="4165540"/>
          </a:xfrm>
        </p:spPr>
        <p:txBody>
          <a:bodyPr/>
          <a:lstStyle/>
          <a:p>
            <a:pPr marL="0" indent="0">
              <a:buNone/>
            </a:pPr>
            <a:r>
              <a:rPr lang="en-US" sz="3200" dirty="0">
                <a:latin typeface="Arial" panose="020B0604020202020204" pitchFamily="34" charset="0"/>
                <a:cs typeface="Arial" panose="020B0604020202020204" pitchFamily="34" charset="0"/>
              </a:rPr>
              <a:t>This will take you back to your Assignment Homepage. Find the assignment you wish to score.</a:t>
            </a:r>
          </a:p>
        </p:txBody>
      </p:sp>
      <p:pic>
        <p:nvPicPr>
          <p:cNvPr id="7170" name="Picture 2" descr="This Way Arrow Sticker by Rafs Design">
            <a:extLst>
              <a:ext uri="{FF2B5EF4-FFF2-40B4-BE49-F238E27FC236}">
                <a16:creationId xmlns:a16="http://schemas.microsoft.com/office/drawing/2014/main" id="{C8D8D623-E357-41E0-BF9D-73B471F44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58" y="3966634"/>
            <a:ext cx="897466" cy="89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5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Going to Scorebook</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071352" cy="4165540"/>
          </a:xfrm>
        </p:spPr>
        <p:txBody>
          <a:bodyPr/>
          <a:lstStyle/>
          <a:p>
            <a:pPr marL="0" indent="0">
              <a:buNone/>
            </a:pPr>
            <a:r>
              <a:rPr lang="en-US" sz="3200" dirty="0">
                <a:latin typeface="Arial" panose="020B0604020202020204" pitchFamily="34" charset="0"/>
                <a:cs typeface="Arial" panose="020B0604020202020204" pitchFamily="34" charset="0"/>
              </a:rPr>
              <a:t>Hover over the Blue button with three white vertical dots and select the Checkmark Image “Go to Gradebook”</a:t>
            </a:r>
          </a:p>
        </p:txBody>
      </p:sp>
      <p:pic>
        <p:nvPicPr>
          <p:cNvPr id="8" name="Picture 7" descr="A picture containing graphical user interface&#10;&#10;Description automatically generated">
            <a:extLst>
              <a:ext uri="{FF2B5EF4-FFF2-40B4-BE49-F238E27FC236}">
                <a16:creationId xmlns:a16="http://schemas.microsoft.com/office/drawing/2014/main" id="{EA856122-D082-489A-AAD7-E73DBF60E33E}"/>
              </a:ext>
            </a:extLst>
          </p:cNvPr>
          <p:cNvPicPr>
            <a:picLocks noChangeAspect="1"/>
          </p:cNvPicPr>
          <p:nvPr/>
        </p:nvPicPr>
        <p:blipFill>
          <a:blip r:embed="rId2"/>
          <a:stretch>
            <a:fillRect/>
          </a:stretch>
        </p:blipFill>
        <p:spPr>
          <a:xfrm>
            <a:off x="2680012" y="3327662"/>
            <a:ext cx="5177095" cy="1681899"/>
          </a:xfrm>
          <a:prstGeom prst="rect">
            <a:avLst/>
          </a:prstGeom>
        </p:spPr>
      </p:pic>
    </p:spTree>
    <p:extLst>
      <p:ext uri="{BB962C8B-B14F-4D97-AF65-F5344CB8AC3E}">
        <p14:creationId xmlns:p14="http://schemas.microsoft.com/office/powerpoint/2010/main" val="2017160032"/>
      </p:ext>
    </p:extLst>
  </p:cSld>
  <p:clrMapOvr>
    <a:masterClrMapping/>
  </p:clrMapOvr>
  <mc:AlternateContent xmlns:mc="http://schemas.openxmlformats.org/markup-compatibility/2006">
    <mc:Choice xmlns:p14="http://schemas.microsoft.com/office/powerpoint/2010/main" Requires="p14">
      <p:transition spd="slow" p14:dur="2000" advTm="5016"/>
    </mc:Choice>
    <mc:Fallback>
      <p:transition spd="slow" advTm="50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B0FEA9A1-5D5F-4AFA-95CE-E3214E1E8E35}"/>
              </a:ext>
            </a:extLst>
          </p:cNvPr>
          <p:cNvPicPr>
            <a:picLocks noChangeAspect="1"/>
          </p:cNvPicPr>
          <p:nvPr/>
        </p:nvPicPr>
        <p:blipFill>
          <a:blip r:embed="rId2"/>
          <a:stretch>
            <a:fillRect/>
          </a:stretch>
        </p:blipFill>
        <p:spPr>
          <a:xfrm>
            <a:off x="0" y="2830127"/>
            <a:ext cx="9144000" cy="3309349"/>
          </a:xfrm>
          <a:prstGeom prst="rect">
            <a:avLst/>
          </a:prstGeom>
        </p:spPr>
      </p:pic>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Going to Scorebook</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071352" cy="4165540"/>
          </a:xfrm>
        </p:spPr>
        <p:txBody>
          <a:bodyPr/>
          <a:lstStyle/>
          <a:p>
            <a:pPr marL="0" indent="0">
              <a:buNone/>
            </a:pPr>
            <a:r>
              <a:rPr lang="en-US" sz="3200" dirty="0">
                <a:latin typeface="Arial" panose="020B0604020202020204" pitchFamily="34" charset="0"/>
                <a:cs typeface="Arial" panose="020B0604020202020204" pitchFamily="34" charset="0"/>
              </a:rPr>
              <a:t>Select “</a:t>
            </a:r>
            <a:r>
              <a:rPr lang="en-US" dirty="0">
                <a:latin typeface="Arial" panose="020B0604020202020204" pitchFamily="34" charset="0"/>
                <a:cs typeface="Arial" panose="020B0604020202020204" pitchFamily="34" charset="0"/>
              </a:rPr>
              <a:t>Open </a:t>
            </a:r>
            <a:r>
              <a:rPr lang="en-US" sz="3200" dirty="0">
                <a:latin typeface="Arial" panose="020B0604020202020204" pitchFamily="34" charset="0"/>
                <a:cs typeface="Arial" panose="020B0604020202020204" pitchFamily="34" charset="0"/>
              </a:rPr>
              <a:t>Scorebook” the blue button on the right side of the screen. </a:t>
            </a:r>
          </a:p>
        </p:txBody>
      </p:sp>
      <p:pic>
        <p:nvPicPr>
          <p:cNvPr id="7" name="Picture 8" descr="Pointing Click Sticker by Imaginie">
            <a:extLst>
              <a:ext uri="{FF2B5EF4-FFF2-40B4-BE49-F238E27FC236}">
                <a16:creationId xmlns:a16="http://schemas.microsoft.com/office/drawing/2014/main" id="{BFCA2AB0-33B3-4353-A53A-19B3EFF3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108" y="4065702"/>
            <a:ext cx="500823" cy="41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39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TotalTime>
  <Words>400</Words>
  <Application>Microsoft Office PowerPoint</Application>
  <PresentationFormat>On-screen Show (4:3)</PresentationFormat>
  <Paragraphs>45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Using AEFIS for Scoring an Assignment</vt:lpstr>
      <vt:lpstr>Logging into AEFIS</vt:lpstr>
      <vt:lpstr>AEFIS Homepage</vt:lpstr>
      <vt:lpstr>Entering Course Home</vt:lpstr>
      <vt:lpstr>Course Section Page</vt:lpstr>
      <vt:lpstr>Assignments</vt:lpstr>
      <vt:lpstr>Scoring an Assignment</vt:lpstr>
      <vt:lpstr>Going to Scorebook</vt:lpstr>
      <vt:lpstr>Going to Scorebook</vt:lpstr>
      <vt:lpstr>Scoring Assessments</vt:lpstr>
      <vt:lpstr>Scoring Assessments – Error Page</vt:lpstr>
      <vt:lpstr>Scoring Assessments</vt:lpstr>
      <vt:lpstr>Scoring Assessments</vt:lpstr>
      <vt:lpstr>PowerPoint Presentation</vt:lpstr>
    </vt:vector>
  </TitlesOfParts>
  <Company>TAMIU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Clamont</dc:creator>
  <cp:lastModifiedBy>Batey, Karol A.</cp:lastModifiedBy>
  <cp:revision>13</cp:revision>
  <dcterms:created xsi:type="dcterms:W3CDTF">2014-03-24T21:03:07Z</dcterms:created>
  <dcterms:modified xsi:type="dcterms:W3CDTF">2022-04-06T16:23:05Z</dcterms:modified>
</cp:coreProperties>
</file>