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5/22/2014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Physical Education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Continuing Education Summer Camp 2014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2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444" y="609600"/>
            <a:ext cx="11374244" cy="135636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Aharoni" panose="02010803020104030203" pitchFamily="2" charset="-79"/>
              </a:rPr>
              <a:t>Meaning and Purpose of Physical Education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• Curriculum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composed of subject,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teaching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strategies, and experiences designed to help each child reach his/her fullest intellectual, physical, social, and emotional potential through the medium or physical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activities.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1144" y="2335212"/>
            <a:ext cx="4067175" cy="3467100"/>
          </a:xfrm>
        </p:spPr>
      </p:pic>
    </p:spTree>
    <p:extLst>
      <p:ext uri="{BB962C8B-B14F-4D97-AF65-F5344CB8AC3E}">
        <p14:creationId xmlns:p14="http://schemas.microsoft.com/office/powerpoint/2010/main" val="15971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888" y="388805"/>
            <a:ext cx="10594773" cy="993946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Objectives of Physical Education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444" y="1382751"/>
            <a:ext cx="11240430" cy="4588728"/>
          </a:xfrm>
        </p:spPr>
        <p:txBody>
          <a:bodyPr>
            <a:noAutofit/>
          </a:bodyPr>
          <a:lstStyle/>
          <a:p>
            <a:pPr marL="45720" indent="0">
              <a:lnSpc>
                <a:spcPts val="2640"/>
              </a:lnSpc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Enhance Physical Growth and Development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</a:p>
          <a:p>
            <a:pPr marL="45720" indent="0">
              <a:lnSpc>
                <a:spcPts val="2640"/>
              </a:lnSpc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• Growth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and development of bone, connective tissue, and muscle tissue occur when a child receives adequate and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continuous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exercise.</a:t>
            </a:r>
          </a:p>
          <a:p>
            <a:pPr marL="45720" indent="0">
              <a:lnSpc>
                <a:spcPts val="2640"/>
              </a:lnSpc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•Lack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exercise can severely limit the potential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growth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of other bodily systems and organs.</a:t>
            </a:r>
          </a:p>
          <a:p>
            <a:pPr marL="4572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 and Maintain Optimum Physical Fitness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•Striving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for and maintaining optimum levels of strength, cardiorespiratory endurance, and other fitness components as a means of achieving optimum growth, better health, and maximum performance. </a:t>
            </a:r>
          </a:p>
          <a:p>
            <a:pPr marL="4572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 Useful Physical Skills</a:t>
            </a:r>
          </a:p>
          <a:p>
            <a:pPr marL="45720" indent="0">
              <a:buNone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•Assist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each child in developing and perfecting a wide variety of motor skills that will be used in everyday activities and in future leisure pursuits. </a:t>
            </a:r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89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99" y="609600"/>
            <a:ext cx="10415238" cy="135636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Objectives of Physical Education Cont’d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 in Socially Useful Ways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Physical Education through team games and other group activities can foster desirable social behavior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Develop Creative Talents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In Physical education creativity is defined in terms of the way in which a movement or series of movements is performed or by the degree of inventiveness of a movement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Enhance a Child’s Self-image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•	Present activities so that each child, regardless of physical ability, can achieve </a:t>
            </a:r>
          </a:p>
          <a:p>
            <a:pPr marL="4572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35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Teaching Strategies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342900" lvl="0" indent="-342900">
              <a:buClr>
                <a:srgbClr val="000000"/>
              </a:buClr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learner, not the subject, is the center of the curriculum.</a:t>
            </a:r>
            <a:endParaRPr lang="en-US" sz="1200" dirty="0" smtClean="0">
              <a:noFill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0000"/>
              </a:buClr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teacher</a:t>
            </a:r>
            <a:r>
              <a:rPr lang="en-US" dirty="0" smtClean="0">
                <a:solidFill>
                  <a:srgbClr val="0D0D0D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’</a:t>
            </a:r>
            <a:r>
              <a:rPr lang="en-US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genuine enthusiasm for the value of Physical education is the most critical factor in making physical education a true educational experience.</a:t>
            </a:r>
            <a:endParaRPr lang="en-US" sz="1200" dirty="0" smtClean="0">
              <a:noFill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Clr>
                <a:srgbClr val="000000"/>
              </a:buClr>
              <a:buFont typeface="Symbol" panose="05050102010706020507" pitchFamily="18" charset="2"/>
              <a:buChar char=""/>
            </a:pPr>
            <a:r>
              <a:rPr lang="en-US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Teachers and students are jointly engaged in the search for knowledge and understanding, a mutual respect for each other</a:t>
            </a:r>
            <a:r>
              <a:rPr lang="en-US" dirty="0" smtClean="0">
                <a:solidFill>
                  <a:srgbClr val="0D0D0D"/>
                </a:solidFill>
                <a:latin typeface="Corbel" panose="020B0503020204020204" pitchFamily="34" charset="0"/>
                <a:ea typeface="Times New Roman" panose="02020603050405020304" pitchFamily="18" charset="0"/>
              </a:rPr>
              <a:t>’</a:t>
            </a:r>
            <a:r>
              <a:rPr lang="en-US" dirty="0" smtClean="0">
                <a:solidFill>
                  <a:srgbClr val="0D0D0D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 abilities and efforts. </a:t>
            </a:r>
            <a:endParaRPr lang="en-US" sz="1200" dirty="0" smtClean="0">
              <a:noFill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402" y="2057400"/>
            <a:ext cx="2892659" cy="4022725"/>
          </a:xfrm>
        </p:spPr>
      </p:pic>
    </p:spTree>
    <p:extLst>
      <p:ext uri="{BB962C8B-B14F-4D97-AF65-F5344CB8AC3E}">
        <p14:creationId xmlns:p14="http://schemas.microsoft.com/office/powerpoint/2010/main" val="9334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QUESTIONS?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4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TC103457444[[fn=Basis]]</Template>
  <TotalTime>666</TotalTime>
  <Words>134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Aharoni</vt:lpstr>
      <vt:lpstr>Corbel</vt:lpstr>
      <vt:lpstr>Symbol</vt:lpstr>
      <vt:lpstr>Times New Roman</vt:lpstr>
      <vt:lpstr>Basis</vt:lpstr>
      <vt:lpstr>Physical Education</vt:lpstr>
      <vt:lpstr>Meaning and Purpose of Physical Education</vt:lpstr>
      <vt:lpstr>Objectives of Physical Education</vt:lpstr>
      <vt:lpstr>Objectives of Physical Education Cont’d</vt:lpstr>
      <vt:lpstr>Teaching Strategies</vt:lpstr>
      <vt:lpstr>QUESTIONS?</vt:lpstr>
    </vt:vector>
  </TitlesOfParts>
  <Company>TAMIU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Education</dc:title>
  <dc:creator>Garcia, Mayra A.</dc:creator>
  <cp:lastModifiedBy>Garcia, Mayra A.</cp:lastModifiedBy>
  <cp:revision>17</cp:revision>
  <dcterms:created xsi:type="dcterms:W3CDTF">2014-05-22T02:47:02Z</dcterms:created>
  <dcterms:modified xsi:type="dcterms:W3CDTF">2014-05-23T04:21:43Z</dcterms:modified>
</cp:coreProperties>
</file>