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5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6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87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7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8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6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0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5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1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5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9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1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writingconsultant@tami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ainbow abstract fiber optics">
            <a:extLst>
              <a:ext uri="{FF2B5EF4-FFF2-40B4-BE49-F238E27FC236}">
                <a16:creationId xmlns:a16="http://schemas.microsoft.com/office/drawing/2014/main" id="{F8164C00-EC15-4F66-8443-33CD0CCF54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72" b="11659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BBE46-A3E4-4791-A603-913C764FF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 fontScale="90000"/>
          </a:bodyPr>
          <a:lstStyle/>
          <a:p>
            <a:r>
              <a:rPr lang="en-US" sz="4400" dirty="0"/>
              <a:t>Ref-n-Write Workshop,</a:t>
            </a:r>
            <a:br>
              <a:rPr lang="en-US" sz="4400" dirty="0"/>
            </a:br>
            <a:r>
              <a:rPr lang="en-US" sz="4400" dirty="0"/>
              <a:t>March 23rd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F838CD-B6E6-4943-B05F-454B320FA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Presented by </a:t>
            </a:r>
            <a:r>
              <a:rPr lang="en-US" sz="2000" dirty="0" err="1"/>
              <a:t>tamiu</a:t>
            </a:r>
            <a:r>
              <a:rPr lang="en-US" sz="2000" dirty="0"/>
              <a:t> advanced research and curriculum, </a:t>
            </a:r>
            <a:r>
              <a:rPr lang="en-US" sz="2000" dirty="0" err="1"/>
              <a:t>franco</a:t>
            </a:r>
            <a:r>
              <a:rPr lang="en-US" sz="2000" dirty="0"/>
              <a:t> </a:t>
            </a:r>
            <a:r>
              <a:rPr lang="en-US" sz="2000" dirty="0" err="1"/>
              <a:t>zamora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59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rgbClr val="C64A6B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rgbClr val="C64A6B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904D18-0784-405B-A870-7B4170AA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75" y="290420"/>
            <a:ext cx="7439025" cy="36436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/>
              <a:t>What </a:t>
            </a:r>
            <a:r>
              <a:rPr lang="en-US" sz="6000" i="1" dirty="0"/>
              <a:t>is </a:t>
            </a:r>
            <a:r>
              <a:rPr lang="en-US" sz="6000" u="sng" dirty="0"/>
              <a:t>Ref-n-Write</a:t>
            </a:r>
            <a:r>
              <a:rPr lang="en-US" sz="6000" dirty="0"/>
              <a:t> and what are we doing today?</a:t>
            </a:r>
            <a:endParaRPr lang="en-US" sz="60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77A09-5F87-406D-BCDA-96DF208DAC41}"/>
              </a:ext>
            </a:extLst>
          </p:cNvPr>
          <p:cNvSpPr txBox="1"/>
          <p:nvPr/>
        </p:nvSpPr>
        <p:spPr>
          <a:xfrm>
            <a:off x="8142514" y="5495109"/>
            <a:ext cx="3631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Open Microsoft Word on your computer.</a:t>
            </a:r>
          </a:p>
        </p:txBody>
      </p:sp>
    </p:spTree>
    <p:extLst>
      <p:ext uri="{BB962C8B-B14F-4D97-AF65-F5344CB8AC3E}">
        <p14:creationId xmlns:p14="http://schemas.microsoft.com/office/powerpoint/2010/main" val="325471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64E8-A297-458E-AC9A-0472027F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Finding Files and Importing them to Dashboard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5BD3C-A849-4740-832B-9D210D0A0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your favorite database (we recommend JSTOR or the TAMIU Library)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Search for a keyword that you are interested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second interesting keyword to your 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Download the first five relevant article files to your computer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Let’s import them to the Dashboard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Search time!</a:t>
            </a:r>
          </a:p>
        </p:txBody>
      </p:sp>
    </p:spTree>
    <p:extLst>
      <p:ext uri="{BB962C8B-B14F-4D97-AF65-F5344CB8AC3E}">
        <p14:creationId xmlns:p14="http://schemas.microsoft.com/office/powerpoint/2010/main" val="419057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F0E3-4E68-4F31-9CA8-46AA18CE0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I think are most useful: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DB34-24E6-4722-A5BF-CF571F81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Literature Review</a:t>
            </a:r>
          </a:p>
          <a:p>
            <a:r>
              <a:rPr lang="en-US" dirty="0"/>
              <a:t>“Your Work”—what is this?</a:t>
            </a:r>
          </a:p>
          <a:p>
            <a:r>
              <a:rPr lang="en-US" dirty="0"/>
              <a:t>Statistics</a:t>
            </a:r>
          </a:p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3517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24A6-AD18-4164-8A62-AC6C76638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Phrase Bank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9CE1E-E966-4501-A231-C6AFAD049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  <a:p>
            <a:r>
              <a:rPr lang="en-US" dirty="0"/>
              <a:t>How can you use it for your own work?</a:t>
            </a:r>
          </a:p>
          <a:p>
            <a:endParaRPr lang="en-US" dirty="0"/>
          </a:p>
          <a:p>
            <a:r>
              <a:rPr lang="en-US" dirty="0"/>
              <a:t>Let’s find some useful phrases.</a:t>
            </a:r>
          </a:p>
        </p:txBody>
      </p:sp>
    </p:spTree>
    <p:extLst>
      <p:ext uri="{BB962C8B-B14F-4D97-AF65-F5344CB8AC3E}">
        <p14:creationId xmlns:p14="http://schemas.microsoft.com/office/powerpoint/2010/main" val="125222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BCAB-E64A-4000-8194-05779B176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Breakout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55697-D3EC-44E0-9401-706C31F3B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explore it.</a:t>
            </a:r>
          </a:p>
        </p:txBody>
      </p:sp>
    </p:spTree>
    <p:extLst>
      <p:ext uri="{BB962C8B-B14F-4D97-AF65-F5344CB8AC3E}">
        <p14:creationId xmlns:p14="http://schemas.microsoft.com/office/powerpoint/2010/main" val="3228816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BF8C9-6E07-431C-877C-5C138F71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</a:t>
            </a:r>
            <a:r>
              <a:rPr lang="en-US" sz="3200" i="1" dirty="0"/>
              <a:t>is </a:t>
            </a:r>
            <a:r>
              <a:rPr lang="en-US" sz="3200" dirty="0"/>
              <a:t>Ref-n-Write and what can it do for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EEE5F-66F0-4108-85E9-61A1DB4C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most excited to try?</a:t>
            </a:r>
          </a:p>
          <a:p>
            <a:r>
              <a:rPr lang="en-US" dirty="0"/>
              <a:t>What are you working 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the limitations of Ref-n-Write?</a:t>
            </a:r>
          </a:p>
          <a:p>
            <a:r>
              <a:rPr lang="en-US" dirty="0"/>
              <a:t>What should you keep in mind while you’re using it?</a:t>
            </a:r>
          </a:p>
        </p:txBody>
      </p:sp>
    </p:spTree>
    <p:extLst>
      <p:ext uri="{BB962C8B-B14F-4D97-AF65-F5344CB8AC3E}">
        <p14:creationId xmlns:p14="http://schemas.microsoft.com/office/powerpoint/2010/main" val="264689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97E2-8378-4120-8B21-3DDE91DF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Thanks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65B0D-F9B6-4640-917A-63C3BE238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workshop:</a:t>
            </a:r>
          </a:p>
          <a:p>
            <a:r>
              <a:rPr lang="en-US" dirty="0" err="1"/>
              <a:t>Refworks</a:t>
            </a:r>
            <a:r>
              <a:rPr lang="en-US" dirty="0"/>
              <a:t> Workshop 2—Advanced </a:t>
            </a:r>
            <a:r>
              <a:rPr lang="en-US" dirty="0" err="1"/>
              <a:t>Refworks</a:t>
            </a:r>
            <a:r>
              <a:rPr lang="en-US" dirty="0"/>
              <a:t>, with TAMIU Librarian Elizabeth </a:t>
            </a:r>
            <a:r>
              <a:rPr lang="en-US" dirty="0" err="1"/>
              <a:t>Dezouche</a:t>
            </a:r>
            <a:endParaRPr lang="en-US" dirty="0"/>
          </a:p>
          <a:p>
            <a:pPr lvl="1"/>
            <a:r>
              <a:rPr lang="en-US" b="1" dirty="0"/>
              <a:t>When: April 6</a:t>
            </a:r>
            <a:r>
              <a:rPr lang="en-US" b="1" baseline="30000" dirty="0"/>
              <a:t>th</a:t>
            </a:r>
            <a:r>
              <a:rPr lang="en-US" b="1" dirty="0"/>
              <a:t>, 2:30 PM-3:30 PM</a:t>
            </a:r>
          </a:p>
          <a:p>
            <a:pPr lvl="1"/>
            <a:r>
              <a:rPr lang="en-US" dirty="0"/>
              <a:t>What: A browser-based free tool to help save and place your references in EVERY STYLE.</a:t>
            </a:r>
          </a:p>
          <a:p>
            <a:pPr lvl="1"/>
            <a:r>
              <a:rPr lang="en-US" dirty="0"/>
              <a:t>Bring your drafts and your questions.</a:t>
            </a:r>
          </a:p>
          <a:p>
            <a:pPr lvl="1"/>
            <a:r>
              <a:rPr lang="en-US" dirty="0"/>
              <a:t>How to RSVP: Email </a:t>
            </a:r>
            <a:r>
              <a:rPr lang="en-US" dirty="0">
                <a:hlinkClick r:id="rId2"/>
              </a:rPr>
              <a:t>writingconsultant@tamiu.edu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947607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C64A6B"/>
      </a:accent1>
      <a:accent2>
        <a:srgbClr val="B4388D"/>
      </a:accent2>
      <a:accent3>
        <a:srgbClr val="BA4AC6"/>
      </a:accent3>
      <a:accent4>
        <a:srgbClr val="7438B4"/>
      </a:accent4>
      <a:accent5>
        <a:srgbClr val="524AC6"/>
      </a:accent5>
      <a:accent6>
        <a:srgbClr val="3863B4"/>
      </a:accent6>
      <a:hlink>
        <a:srgbClr val="7055C6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242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BrushVTI</vt:lpstr>
      <vt:lpstr>Ref-n-Write Workshop, March 23rd</vt:lpstr>
      <vt:lpstr>What is Ref-n-Write and what are we doing today?</vt:lpstr>
      <vt:lpstr>Finding Files and Importing them to Dashboard</vt:lpstr>
      <vt:lpstr>Sections I think are most useful:</vt:lpstr>
      <vt:lpstr>The Phrase Bank</vt:lpstr>
      <vt:lpstr>Breakout</vt:lpstr>
      <vt:lpstr>What is Ref-n-Write and what can it do for you?</vt:lpstr>
      <vt:lpstr>Thanks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Ref-n-Write Workshop, March 23rd</dc:title>
  <dc:creator>Zamora, Francisco E.</dc:creator>
  <cp:lastModifiedBy>Zamora, Francisco E.</cp:lastModifiedBy>
  <cp:revision>4</cp:revision>
  <dcterms:created xsi:type="dcterms:W3CDTF">2021-03-22T18:08:25Z</dcterms:created>
  <dcterms:modified xsi:type="dcterms:W3CDTF">2021-03-22T18:40:20Z</dcterms:modified>
</cp:coreProperties>
</file>