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b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 b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b="0"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0"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0"/>
            <a:ext cx="11099800" cy="136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sldNum" sz="quarter" idx="2"/>
          </p:nvPr>
        </p:nvSpPr>
        <p:spPr>
          <a:xfrm>
            <a:off x="6269384" y="9251950"/>
            <a:ext cx="453332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Planetary Geology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1" name="00 big bang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8206"/>
            <a:ext cx="13004800" cy="7417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Protoplanetary Disk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7" name="10 Protoplanetary dis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066800"/>
            <a:ext cx="114808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‘Sol’ - Our Sun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xfrm>
            <a:off x="6277719" y="9251950"/>
            <a:ext cx="436662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11 the Su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066800"/>
            <a:ext cx="9652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Planets (to scale)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12 Planets (to scale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70008"/>
            <a:ext cx="13004800" cy="5613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Planetary Data</a:t>
            </a:r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13 planet data tab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1130300"/>
            <a:ext cx="8229600" cy="749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Terrestrial Planets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3" name="14 the terrestrial plane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32012"/>
            <a:ext cx="13004800" cy="448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Terrestrial Planet Interiors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15 terrestrial Interio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066800"/>
            <a:ext cx="90932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Mercury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16 mercur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1066800"/>
            <a:ext cx="762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Venus (visible and radar images)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17 venu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1066800"/>
            <a:ext cx="7226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Earth - The Big Blue Ball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9" name="18 ear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650" y="1066800"/>
            <a:ext cx="76835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Earth - Moon System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3" name="19 earth-mo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4550" y="1066800"/>
            <a:ext cx="62357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Big Bang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5" name="02 The Big Ba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250" y="1066800"/>
            <a:ext cx="9258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Moon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7" name="20 mo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1066800"/>
            <a:ext cx="762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Mars with Deimos and Phobos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1" name="21 ma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650" y="1066800"/>
            <a:ext cx="104775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Gas Giant (Jovian) Planets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5" name="22 the jovian plane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84313"/>
            <a:ext cx="13004800" cy="7184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Jovian Interiors</a:t>
            </a: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9" name="23 jovian interio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0" y="1066800"/>
            <a:ext cx="9525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Jupiter ‘System’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3" name="24 jupiter syste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050" y="1066800"/>
            <a:ext cx="89027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Saturn</a:t>
            </a: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7" name="25 satur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74041"/>
            <a:ext cx="13004800" cy="5605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Uranus with Rings</a:t>
            </a:r>
          </a:p>
        </p:txBody>
      </p:sp>
      <p:sp>
        <p:nvSpPr>
          <p:cNvPr id="220" name="Shape 2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1" name="26 uranus with ring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050" y="1066800"/>
            <a:ext cx="76327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Small Solar System Bodies - the Asteroid Belt</a:t>
            </a:r>
          </a:p>
        </p:txBody>
      </p:sp>
      <p:sp>
        <p:nvSpPr>
          <p:cNvPr id="224" name="Shape 2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5" name="27 asteroid belt loc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2900" y="1066800"/>
            <a:ext cx="7239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Asteroid Gaspra</a:t>
            </a: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9" name="28 asteroid gasp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050" y="1066800"/>
            <a:ext cx="76327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Dwarf Planet Ceres</a:t>
            </a:r>
          </a:p>
        </p:txBody>
      </p:sp>
      <p:sp>
        <p:nvSpPr>
          <p:cNvPr id="232" name="Shape 2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3" name="29 asteroid ce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3350" y="1066800"/>
            <a:ext cx="76581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Birth of a Star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" name="03 Star bir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06680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Ceres is Differentiated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30 ceres layer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0" y="1066800"/>
            <a:ext cx="7988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Meteors vs Meteorites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1" name="31 meteroite land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066800"/>
            <a:ext cx="8128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Kuiper Belt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5" name="32 kuiper belt with plu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100" y="1066800"/>
            <a:ext cx="101346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Pluto</a:t>
            </a:r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9" name="33 plu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9050" y="1066800"/>
            <a:ext cx="78867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Dwarf Planets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3" name="34 Dwarf Plane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2355850"/>
            <a:ext cx="10668000" cy="504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Oort Cloud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7" name="35 kuiper and Oo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750" y="1066800"/>
            <a:ext cx="8877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Comets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1" name="36 comet w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1250" y="1066800"/>
            <a:ext cx="5702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Interior of Stars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3" name="04 Star interi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" y="1066800"/>
            <a:ext cx="113919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Sun - A Red Giant ?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7" name="05 red giant st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06680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Nucleosynthesis in Massive Stars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1" name="06 Blue Giant nucleosynthes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050" y="1701800"/>
            <a:ext cx="76327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Supernova of a Massive Star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5" name="07 supernovae explo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066800"/>
            <a:ext cx="83058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Shockwave from a Supernova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9" name="08 supernova shock wav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1050" y="1066800"/>
            <a:ext cx="63627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Solar Nebula Hypothosis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6354142" y="9251950"/>
            <a:ext cx="283816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3" name="09 Solar Nebula Hypothos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098550"/>
            <a:ext cx="101600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