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3"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EB3B11-3335-4F81-89DF-8B8898A1D1AC}" v="31" dt="2022-09-21T20:09:34.7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3129" autoAdjust="0"/>
  </p:normalViewPr>
  <p:slideViewPr>
    <p:cSldViewPr snapToGrid="0">
      <p:cViewPr varScale="1">
        <p:scale>
          <a:sx n="105" d="100"/>
          <a:sy n="105" d="100"/>
        </p:scale>
        <p:origin x="1384" y="19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0.sv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_rels/data7.xml.rels><?xml version="1.0" encoding="UTF-8" standalone="yes"?>
<Relationships xmlns="http://schemas.openxmlformats.org/package/2006/relationships"><Relationship Id="rId1" Type="http://schemas.openxmlformats.org/officeDocument/2006/relationships/hyperlink" Target="mailto:Eva.hernandez@tamiu.edu"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0.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7.svg"/><Relationship Id="rId13" Type="http://schemas.openxmlformats.org/officeDocument/2006/relationships/image" Target="../media/image32.png"/><Relationship Id="rId18" Type="http://schemas.openxmlformats.org/officeDocument/2006/relationships/image" Target="../media/image3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17" Type="http://schemas.openxmlformats.org/officeDocument/2006/relationships/image" Target="../media/image36.png"/><Relationship Id="rId2" Type="http://schemas.openxmlformats.org/officeDocument/2006/relationships/image" Target="../media/image21.svg"/><Relationship Id="rId16" Type="http://schemas.openxmlformats.org/officeDocument/2006/relationships/image" Target="../media/image35.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 Id="rId14" Type="http://schemas.openxmlformats.org/officeDocument/2006/relationships/image" Target="../media/image33.svg"/></Relationships>
</file>

<file path=ppt/diagrams/_rels/drawing7.xml.rels><?xml version="1.0" encoding="UTF-8" standalone="yes"?>
<Relationships xmlns="http://schemas.openxmlformats.org/package/2006/relationships"><Relationship Id="rId1" Type="http://schemas.openxmlformats.org/officeDocument/2006/relationships/hyperlink" Target="mailto:Eva.hernandez@tamiu.edu" TargetMode="External"/></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DD3FA9-B694-4051-85C9-645C927D073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64C0C9F-EFA6-4E87-98FF-E077D5CF4068}">
      <dgm:prSet/>
      <dgm:spPr/>
      <dgm:t>
        <a:bodyPr/>
        <a:lstStyle/>
        <a:p>
          <a:pPr>
            <a:lnSpc>
              <a:spcPct val="100000"/>
            </a:lnSpc>
          </a:pPr>
          <a:r>
            <a:rPr lang="en-US"/>
            <a:t>Research</a:t>
          </a:r>
        </a:p>
        <a:p>
          <a:pPr>
            <a:lnSpc>
              <a:spcPct val="100000"/>
            </a:lnSpc>
          </a:pPr>
          <a:r>
            <a:rPr lang="en-US"/>
            <a:t>Information</a:t>
          </a:r>
        </a:p>
        <a:p>
          <a:pPr>
            <a:lnSpc>
              <a:spcPct val="100000"/>
            </a:lnSpc>
          </a:pPr>
          <a:r>
            <a:rPr lang="en-US"/>
            <a:t>Online</a:t>
          </a:r>
        </a:p>
      </dgm:t>
    </dgm:pt>
    <dgm:pt modelId="{872193BF-194C-400D-8110-CF7CDAE85557}" type="parTrans" cxnId="{272F852E-C228-4BF1-B24F-35613034EFC4}">
      <dgm:prSet/>
      <dgm:spPr/>
      <dgm:t>
        <a:bodyPr/>
        <a:lstStyle/>
        <a:p>
          <a:endParaRPr lang="en-US"/>
        </a:p>
      </dgm:t>
    </dgm:pt>
    <dgm:pt modelId="{25041787-82D5-4FCE-941E-5B10B88E1153}" type="sibTrans" cxnId="{272F852E-C228-4BF1-B24F-35613034EFC4}">
      <dgm:prSet/>
      <dgm:spPr/>
      <dgm:t>
        <a:bodyPr/>
        <a:lstStyle/>
        <a:p>
          <a:endParaRPr lang="en-US"/>
        </a:p>
      </dgm:t>
    </dgm:pt>
    <dgm:pt modelId="{F2F4A6CF-8453-4BA6-A0B7-2D87BBB74890}">
      <dgm:prSet/>
      <dgm:spPr/>
      <dgm:t>
        <a:bodyPr/>
        <a:lstStyle/>
        <a:p>
          <a:pPr>
            <a:lnSpc>
              <a:spcPct val="100000"/>
            </a:lnSpc>
          </a:pPr>
          <a:r>
            <a:rPr lang="en-US"/>
            <a:t>Open access institutional repository for scholarship and special collections</a:t>
          </a:r>
        </a:p>
      </dgm:t>
    </dgm:pt>
    <dgm:pt modelId="{804CF3C2-CFCB-47CB-BC3C-5D469846C5A1}" type="parTrans" cxnId="{A9B79D3F-9BBB-417F-AB62-7FD74BBC52E9}">
      <dgm:prSet/>
      <dgm:spPr/>
      <dgm:t>
        <a:bodyPr/>
        <a:lstStyle/>
        <a:p>
          <a:endParaRPr lang="en-US"/>
        </a:p>
      </dgm:t>
    </dgm:pt>
    <dgm:pt modelId="{4F4386BE-39FA-4CC1-8644-E6FDB7A2ACDC}" type="sibTrans" cxnId="{A9B79D3F-9BBB-417F-AB62-7FD74BBC52E9}">
      <dgm:prSet/>
      <dgm:spPr/>
      <dgm:t>
        <a:bodyPr/>
        <a:lstStyle/>
        <a:p>
          <a:endParaRPr lang="en-US"/>
        </a:p>
      </dgm:t>
    </dgm:pt>
    <dgm:pt modelId="{5B3483A5-D7AD-426B-BE8E-73C45A0C8CD4}" type="pres">
      <dgm:prSet presAssocID="{A8DD3FA9-B694-4051-85C9-645C927D073D}" presName="root" presStyleCnt="0">
        <dgm:presLayoutVars>
          <dgm:dir/>
          <dgm:resizeHandles val="exact"/>
        </dgm:presLayoutVars>
      </dgm:prSet>
      <dgm:spPr/>
    </dgm:pt>
    <dgm:pt modelId="{62BB11D9-9011-45B6-A6AD-0A0B07A05357}" type="pres">
      <dgm:prSet presAssocID="{364C0C9F-EFA6-4E87-98FF-E077D5CF4068}" presName="compNode" presStyleCnt="0"/>
      <dgm:spPr/>
    </dgm:pt>
    <dgm:pt modelId="{50CA909A-3200-4068-8F38-B10684171F29}" type="pres">
      <dgm:prSet presAssocID="{364C0C9F-EFA6-4E87-98FF-E077D5CF4068}" presName="bgRect" presStyleLbl="bgShp" presStyleIdx="0" presStyleCnt="2"/>
      <dgm:spPr/>
    </dgm:pt>
    <dgm:pt modelId="{ACB78C5B-6EE9-453E-9A4C-3817A2053FB8}" type="pres">
      <dgm:prSet presAssocID="{364C0C9F-EFA6-4E87-98FF-E077D5CF406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EE4346CC-E062-4A53-96EF-C0AA1D17A257}" type="pres">
      <dgm:prSet presAssocID="{364C0C9F-EFA6-4E87-98FF-E077D5CF4068}" presName="spaceRect" presStyleCnt="0"/>
      <dgm:spPr/>
    </dgm:pt>
    <dgm:pt modelId="{39902D4B-F3EA-44A9-A922-E5F134C0D264}" type="pres">
      <dgm:prSet presAssocID="{364C0C9F-EFA6-4E87-98FF-E077D5CF4068}" presName="parTx" presStyleLbl="revTx" presStyleIdx="0" presStyleCnt="2">
        <dgm:presLayoutVars>
          <dgm:chMax val="0"/>
          <dgm:chPref val="0"/>
        </dgm:presLayoutVars>
      </dgm:prSet>
      <dgm:spPr/>
    </dgm:pt>
    <dgm:pt modelId="{47D3C6F1-685B-4FE4-BF83-27D2148FA042}" type="pres">
      <dgm:prSet presAssocID="{25041787-82D5-4FCE-941E-5B10B88E1153}" presName="sibTrans" presStyleCnt="0"/>
      <dgm:spPr/>
    </dgm:pt>
    <dgm:pt modelId="{3390976B-A6FC-434E-9975-C5A59595B454}" type="pres">
      <dgm:prSet presAssocID="{F2F4A6CF-8453-4BA6-A0B7-2D87BBB74890}" presName="compNode" presStyleCnt="0"/>
      <dgm:spPr/>
    </dgm:pt>
    <dgm:pt modelId="{1566CDB8-9F45-45DB-A6A2-B7D3C5908B1D}" type="pres">
      <dgm:prSet presAssocID="{F2F4A6CF-8453-4BA6-A0B7-2D87BBB74890}" presName="bgRect" presStyleLbl="bgShp" presStyleIdx="1" presStyleCnt="2"/>
      <dgm:spPr/>
    </dgm:pt>
    <dgm:pt modelId="{2648EBDC-F874-46AA-A394-2702EF6F1E8C}" type="pres">
      <dgm:prSet presAssocID="{F2F4A6CF-8453-4BA6-A0B7-2D87BBB7489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256E5CB6-5EF5-4F24-8327-587DF8EB865A}" type="pres">
      <dgm:prSet presAssocID="{F2F4A6CF-8453-4BA6-A0B7-2D87BBB74890}" presName="spaceRect" presStyleCnt="0"/>
      <dgm:spPr/>
    </dgm:pt>
    <dgm:pt modelId="{7EEFC8C1-87D8-4E8A-AAA3-D2BF3244051D}" type="pres">
      <dgm:prSet presAssocID="{F2F4A6CF-8453-4BA6-A0B7-2D87BBB74890}" presName="parTx" presStyleLbl="revTx" presStyleIdx="1" presStyleCnt="2">
        <dgm:presLayoutVars>
          <dgm:chMax val="0"/>
          <dgm:chPref val="0"/>
        </dgm:presLayoutVars>
      </dgm:prSet>
      <dgm:spPr/>
    </dgm:pt>
  </dgm:ptLst>
  <dgm:cxnLst>
    <dgm:cxn modelId="{272F852E-C228-4BF1-B24F-35613034EFC4}" srcId="{A8DD3FA9-B694-4051-85C9-645C927D073D}" destId="{364C0C9F-EFA6-4E87-98FF-E077D5CF4068}" srcOrd="0" destOrd="0" parTransId="{872193BF-194C-400D-8110-CF7CDAE85557}" sibTransId="{25041787-82D5-4FCE-941E-5B10B88E1153}"/>
    <dgm:cxn modelId="{18F5202F-66B5-4D2C-971E-DEDD39B82C50}" type="presOf" srcId="{F2F4A6CF-8453-4BA6-A0B7-2D87BBB74890}" destId="{7EEFC8C1-87D8-4E8A-AAA3-D2BF3244051D}" srcOrd="0" destOrd="0" presId="urn:microsoft.com/office/officeart/2018/2/layout/IconVerticalSolidList"/>
    <dgm:cxn modelId="{A9B79D3F-9BBB-417F-AB62-7FD74BBC52E9}" srcId="{A8DD3FA9-B694-4051-85C9-645C927D073D}" destId="{F2F4A6CF-8453-4BA6-A0B7-2D87BBB74890}" srcOrd="1" destOrd="0" parTransId="{804CF3C2-CFCB-47CB-BC3C-5D469846C5A1}" sibTransId="{4F4386BE-39FA-4CC1-8644-E6FDB7A2ACDC}"/>
    <dgm:cxn modelId="{DE002C51-E5CA-4A5D-9684-B81529795AB7}" type="presOf" srcId="{364C0C9F-EFA6-4E87-98FF-E077D5CF4068}" destId="{39902D4B-F3EA-44A9-A922-E5F134C0D264}" srcOrd="0" destOrd="0" presId="urn:microsoft.com/office/officeart/2018/2/layout/IconVerticalSolidList"/>
    <dgm:cxn modelId="{786BD3B2-C60B-4D5F-ABDD-B020EF19B6D5}" type="presOf" srcId="{A8DD3FA9-B694-4051-85C9-645C927D073D}" destId="{5B3483A5-D7AD-426B-BE8E-73C45A0C8CD4}" srcOrd="0" destOrd="0" presId="urn:microsoft.com/office/officeart/2018/2/layout/IconVerticalSolidList"/>
    <dgm:cxn modelId="{889F4CA8-E625-4D2F-9F36-6481A435A950}" type="presParOf" srcId="{5B3483A5-D7AD-426B-BE8E-73C45A0C8CD4}" destId="{62BB11D9-9011-45B6-A6AD-0A0B07A05357}" srcOrd="0" destOrd="0" presId="urn:microsoft.com/office/officeart/2018/2/layout/IconVerticalSolidList"/>
    <dgm:cxn modelId="{4133076E-E724-4058-BF49-6A909D4DFF18}" type="presParOf" srcId="{62BB11D9-9011-45B6-A6AD-0A0B07A05357}" destId="{50CA909A-3200-4068-8F38-B10684171F29}" srcOrd="0" destOrd="0" presId="urn:microsoft.com/office/officeart/2018/2/layout/IconVerticalSolidList"/>
    <dgm:cxn modelId="{77F06AE9-79E8-48C1-8BD5-FBE65973695E}" type="presParOf" srcId="{62BB11D9-9011-45B6-A6AD-0A0B07A05357}" destId="{ACB78C5B-6EE9-453E-9A4C-3817A2053FB8}" srcOrd="1" destOrd="0" presId="urn:microsoft.com/office/officeart/2018/2/layout/IconVerticalSolidList"/>
    <dgm:cxn modelId="{1CD48E5B-AF6A-42A3-8278-D8F10CF4424F}" type="presParOf" srcId="{62BB11D9-9011-45B6-A6AD-0A0B07A05357}" destId="{EE4346CC-E062-4A53-96EF-C0AA1D17A257}" srcOrd="2" destOrd="0" presId="urn:microsoft.com/office/officeart/2018/2/layout/IconVerticalSolidList"/>
    <dgm:cxn modelId="{3CFDB67B-0882-49BB-868E-2C01DD0AD656}" type="presParOf" srcId="{62BB11D9-9011-45B6-A6AD-0A0B07A05357}" destId="{39902D4B-F3EA-44A9-A922-E5F134C0D264}" srcOrd="3" destOrd="0" presId="urn:microsoft.com/office/officeart/2018/2/layout/IconVerticalSolidList"/>
    <dgm:cxn modelId="{67EB9CA4-2372-4EC2-92B1-F2F20574A9EF}" type="presParOf" srcId="{5B3483A5-D7AD-426B-BE8E-73C45A0C8CD4}" destId="{47D3C6F1-685B-4FE4-BF83-27D2148FA042}" srcOrd="1" destOrd="0" presId="urn:microsoft.com/office/officeart/2018/2/layout/IconVerticalSolidList"/>
    <dgm:cxn modelId="{EA438CFF-5905-481E-A97A-5E53C382127A}" type="presParOf" srcId="{5B3483A5-D7AD-426B-BE8E-73C45A0C8CD4}" destId="{3390976B-A6FC-434E-9975-C5A59595B454}" srcOrd="2" destOrd="0" presId="urn:microsoft.com/office/officeart/2018/2/layout/IconVerticalSolidList"/>
    <dgm:cxn modelId="{E5C8FF79-5B38-47AE-830B-AD622ED62981}" type="presParOf" srcId="{3390976B-A6FC-434E-9975-C5A59595B454}" destId="{1566CDB8-9F45-45DB-A6A2-B7D3C5908B1D}" srcOrd="0" destOrd="0" presId="urn:microsoft.com/office/officeart/2018/2/layout/IconVerticalSolidList"/>
    <dgm:cxn modelId="{AA7C1589-165A-4CFD-8617-627B065D6D3B}" type="presParOf" srcId="{3390976B-A6FC-434E-9975-C5A59595B454}" destId="{2648EBDC-F874-46AA-A394-2702EF6F1E8C}" srcOrd="1" destOrd="0" presId="urn:microsoft.com/office/officeart/2018/2/layout/IconVerticalSolidList"/>
    <dgm:cxn modelId="{08134FE8-3411-45DC-810B-C328C7A12EFB}" type="presParOf" srcId="{3390976B-A6FC-434E-9975-C5A59595B454}" destId="{256E5CB6-5EF5-4F24-8327-587DF8EB865A}" srcOrd="2" destOrd="0" presId="urn:microsoft.com/office/officeart/2018/2/layout/IconVerticalSolidList"/>
    <dgm:cxn modelId="{24E25B43-1FB9-4819-90D6-EFAD2D62FC7E}" type="presParOf" srcId="{3390976B-A6FC-434E-9975-C5A59595B454}" destId="{7EEFC8C1-87D8-4E8A-AAA3-D2BF3244051D}"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0424E2-BA87-4E39-BC93-890027092FF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810C4EA-E8F1-45EE-BD73-1EAC1E5E7128}">
      <dgm:prSet/>
      <dgm:spPr/>
      <dgm:t>
        <a:bodyPr/>
        <a:lstStyle/>
        <a:p>
          <a:r>
            <a:rPr lang="en-US"/>
            <a:t>Document scholarship of TAMIU community</a:t>
          </a:r>
        </a:p>
      </dgm:t>
    </dgm:pt>
    <dgm:pt modelId="{2FB0FD22-EFA8-4EA0-A3B6-AB405B493341}" type="parTrans" cxnId="{FEFEA68F-EF8C-433E-B314-90112AA3F257}">
      <dgm:prSet/>
      <dgm:spPr/>
      <dgm:t>
        <a:bodyPr/>
        <a:lstStyle/>
        <a:p>
          <a:endParaRPr lang="en-US"/>
        </a:p>
      </dgm:t>
    </dgm:pt>
    <dgm:pt modelId="{065C8C50-FF02-43FD-8E30-39FB8754A4F9}" type="sibTrans" cxnId="{FEFEA68F-EF8C-433E-B314-90112AA3F257}">
      <dgm:prSet/>
      <dgm:spPr/>
      <dgm:t>
        <a:bodyPr/>
        <a:lstStyle/>
        <a:p>
          <a:endParaRPr lang="en-US"/>
        </a:p>
      </dgm:t>
    </dgm:pt>
    <dgm:pt modelId="{C699A1F4-008E-4976-A9B5-24B25D261BE1}">
      <dgm:prSet/>
      <dgm:spPr/>
      <dgm:t>
        <a:bodyPr/>
        <a:lstStyle/>
        <a:p>
          <a:r>
            <a:rPr lang="en-US"/>
            <a:t>Archive research efforts to build on knowledge</a:t>
          </a:r>
        </a:p>
      </dgm:t>
    </dgm:pt>
    <dgm:pt modelId="{8FA1F4BC-30E4-49E5-B459-D4474D204BF5}" type="parTrans" cxnId="{FF96AC4F-EE97-4818-BFE6-0A0161480591}">
      <dgm:prSet/>
      <dgm:spPr/>
      <dgm:t>
        <a:bodyPr/>
        <a:lstStyle/>
        <a:p>
          <a:endParaRPr lang="en-US"/>
        </a:p>
      </dgm:t>
    </dgm:pt>
    <dgm:pt modelId="{FD356B53-2DF4-405C-84E8-A8D862C31D3F}" type="sibTrans" cxnId="{FF96AC4F-EE97-4818-BFE6-0A0161480591}">
      <dgm:prSet/>
      <dgm:spPr/>
      <dgm:t>
        <a:bodyPr/>
        <a:lstStyle/>
        <a:p>
          <a:endParaRPr lang="en-US"/>
        </a:p>
      </dgm:t>
    </dgm:pt>
    <dgm:pt modelId="{1FD2D3DE-1F17-4F37-A865-9AF2209BE528}" type="pres">
      <dgm:prSet presAssocID="{A10424E2-BA87-4E39-BC93-890027092FF1}" presName="root" presStyleCnt="0">
        <dgm:presLayoutVars>
          <dgm:dir/>
          <dgm:resizeHandles val="exact"/>
        </dgm:presLayoutVars>
      </dgm:prSet>
      <dgm:spPr/>
    </dgm:pt>
    <dgm:pt modelId="{13EF464B-0436-41AD-90EE-9909DD219E15}" type="pres">
      <dgm:prSet presAssocID="{3810C4EA-E8F1-45EE-BD73-1EAC1E5E7128}" presName="compNode" presStyleCnt="0"/>
      <dgm:spPr/>
    </dgm:pt>
    <dgm:pt modelId="{7FA12A22-1F19-4699-83F4-89B27168FA90}" type="pres">
      <dgm:prSet presAssocID="{3810C4EA-E8F1-45EE-BD73-1EAC1E5E7128}" presName="bgRect" presStyleLbl="bgShp" presStyleIdx="0" presStyleCnt="2"/>
      <dgm:spPr/>
    </dgm:pt>
    <dgm:pt modelId="{5CE64EBE-186D-4751-8A3C-BF707AC119BD}" type="pres">
      <dgm:prSet presAssocID="{3810C4EA-E8F1-45EE-BD73-1EAC1E5E712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B3CB0563-E71A-4E26-8CDB-EFDCB767E1BF}" type="pres">
      <dgm:prSet presAssocID="{3810C4EA-E8F1-45EE-BD73-1EAC1E5E7128}" presName="spaceRect" presStyleCnt="0"/>
      <dgm:spPr/>
    </dgm:pt>
    <dgm:pt modelId="{1ABD2B32-5ABF-4A3C-95C0-E32A003D487A}" type="pres">
      <dgm:prSet presAssocID="{3810C4EA-E8F1-45EE-BD73-1EAC1E5E7128}" presName="parTx" presStyleLbl="revTx" presStyleIdx="0" presStyleCnt="2">
        <dgm:presLayoutVars>
          <dgm:chMax val="0"/>
          <dgm:chPref val="0"/>
        </dgm:presLayoutVars>
      </dgm:prSet>
      <dgm:spPr/>
    </dgm:pt>
    <dgm:pt modelId="{0B23D96A-6D6D-42A0-9CAF-F09970E393F7}" type="pres">
      <dgm:prSet presAssocID="{065C8C50-FF02-43FD-8E30-39FB8754A4F9}" presName="sibTrans" presStyleCnt="0"/>
      <dgm:spPr/>
    </dgm:pt>
    <dgm:pt modelId="{28E83EE9-D599-43FC-BF35-E3060B6296ED}" type="pres">
      <dgm:prSet presAssocID="{C699A1F4-008E-4976-A9B5-24B25D261BE1}" presName="compNode" presStyleCnt="0"/>
      <dgm:spPr/>
    </dgm:pt>
    <dgm:pt modelId="{228E7DD4-5F23-40E1-BD16-1609A009F290}" type="pres">
      <dgm:prSet presAssocID="{C699A1F4-008E-4976-A9B5-24B25D261BE1}" presName="bgRect" presStyleLbl="bgShp" presStyleIdx="1" presStyleCnt="2"/>
      <dgm:spPr/>
    </dgm:pt>
    <dgm:pt modelId="{0BCB266C-9F1E-4C69-B390-6B64EA588BCB}" type="pres">
      <dgm:prSet presAssocID="{C699A1F4-008E-4976-A9B5-24B25D261BE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21A0FE8C-124F-4C37-B1D2-8E452B655A1E}" type="pres">
      <dgm:prSet presAssocID="{C699A1F4-008E-4976-A9B5-24B25D261BE1}" presName="spaceRect" presStyleCnt="0"/>
      <dgm:spPr/>
    </dgm:pt>
    <dgm:pt modelId="{172F7DDD-1B2A-4AD9-8785-3B521A7B0940}" type="pres">
      <dgm:prSet presAssocID="{C699A1F4-008E-4976-A9B5-24B25D261BE1}" presName="parTx" presStyleLbl="revTx" presStyleIdx="1" presStyleCnt="2">
        <dgm:presLayoutVars>
          <dgm:chMax val="0"/>
          <dgm:chPref val="0"/>
        </dgm:presLayoutVars>
      </dgm:prSet>
      <dgm:spPr/>
    </dgm:pt>
  </dgm:ptLst>
  <dgm:cxnLst>
    <dgm:cxn modelId="{FF96AC4F-EE97-4818-BFE6-0A0161480591}" srcId="{A10424E2-BA87-4E39-BC93-890027092FF1}" destId="{C699A1F4-008E-4976-A9B5-24B25D261BE1}" srcOrd="1" destOrd="0" parTransId="{8FA1F4BC-30E4-49E5-B459-D4474D204BF5}" sibTransId="{FD356B53-2DF4-405C-84E8-A8D862C31D3F}"/>
    <dgm:cxn modelId="{3470565C-786E-4950-BC18-EB01B25087F9}" type="presOf" srcId="{C699A1F4-008E-4976-A9B5-24B25D261BE1}" destId="{172F7DDD-1B2A-4AD9-8785-3B521A7B0940}" srcOrd="0" destOrd="0" presId="urn:microsoft.com/office/officeart/2018/2/layout/IconVerticalSolidList"/>
    <dgm:cxn modelId="{D522C478-D569-4C69-B56B-F9127DF8EC3B}" type="presOf" srcId="{3810C4EA-E8F1-45EE-BD73-1EAC1E5E7128}" destId="{1ABD2B32-5ABF-4A3C-95C0-E32A003D487A}" srcOrd="0" destOrd="0" presId="urn:microsoft.com/office/officeart/2018/2/layout/IconVerticalSolidList"/>
    <dgm:cxn modelId="{FEFEA68F-EF8C-433E-B314-90112AA3F257}" srcId="{A10424E2-BA87-4E39-BC93-890027092FF1}" destId="{3810C4EA-E8F1-45EE-BD73-1EAC1E5E7128}" srcOrd="0" destOrd="0" parTransId="{2FB0FD22-EFA8-4EA0-A3B6-AB405B493341}" sibTransId="{065C8C50-FF02-43FD-8E30-39FB8754A4F9}"/>
    <dgm:cxn modelId="{4BB497A5-5023-4F50-9390-238CE7CCA6FC}" type="presOf" srcId="{A10424E2-BA87-4E39-BC93-890027092FF1}" destId="{1FD2D3DE-1F17-4F37-A865-9AF2209BE528}" srcOrd="0" destOrd="0" presId="urn:microsoft.com/office/officeart/2018/2/layout/IconVerticalSolidList"/>
    <dgm:cxn modelId="{F243280D-8EBD-4602-9F2B-AEC5E53921D9}" type="presParOf" srcId="{1FD2D3DE-1F17-4F37-A865-9AF2209BE528}" destId="{13EF464B-0436-41AD-90EE-9909DD219E15}" srcOrd="0" destOrd="0" presId="urn:microsoft.com/office/officeart/2018/2/layout/IconVerticalSolidList"/>
    <dgm:cxn modelId="{550CCA75-1474-409F-8AC1-73AFAE5A2115}" type="presParOf" srcId="{13EF464B-0436-41AD-90EE-9909DD219E15}" destId="{7FA12A22-1F19-4699-83F4-89B27168FA90}" srcOrd="0" destOrd="0" presId="urn:microsoft.com/office/officeart/2018/2/layout/IconVerticalSolidList"/>
    <dgm:cxn modelId="{4050F84A-C728-4181-A661-683DA6B94353}" type="presParOf" srcId="{13EF464B-0436-41AD-90EE-9909DD219E15}" destId="{5CE64EBE-186D-4751-8A3C-BF707AC119BD}" srcOrd="1" destOrd="0" presId="urn:microsoft.com/office/officeart/2018/2/layout/IconVerticalSolidList"/>
    <dgm:cxn modelId="{97DA68AA-0596-49A9-AA67-0F61A10A7EE4}" type="presParOf" srcId="{13EF464B-0436-41AD-90EE-9909DD219E15}" destId="{B3CB0563-E71A-4E26-8CDB-EFDCB767E1BF}" srcOrd="2" destOrd="0" presId="urn:microsoft.com/office/officeart/2018/2/layout/IconVerticalSolidList"/>
    <dgm:cxn modelId="{33756740-67C8-4FB7-92BA-4FA62F7A4FA8}" type="presParOf" srcId="{13EF464B-0436-41AD-90EE-9909DD219E15}" destId="{1ABD2B32-5ABF-4A3C-95C0-E32A003D487A}" srcOrd="3" destOrd="0" presId="urn:microsoft.com/office/officeart/2018/2/layout/IconVerticalSolidList"/>
    <dgm:cxn modelId="{316648FD-FC6D-41A5-92E5-F40613D2BA68}" type="presParOf" srcId="{1FD2D3DE-1F17-4F37-A865-9AF2209BE528}" destId="{0B23D96A-6D6D-42A0-9CAF-F09970E393F7}" srcOrd="1" destOrd="0" presId="urn:microsoft.com/office/officeart/2018/2/layout/IconVerticalSolidList"/>
    <dgm:cxn modelId="{AA0C60BC-41A2-4F7F-B999-6778D10CCFE2}" type="presParOf" srcId="{1FD2D3DE-1F17-4F37-A865-9AF2209BE528}" destId="{28E83EE9-D599-43FC-BF35-E3060B6296ED}" srcOrd="2" destOrd="0" presId="urn:microsoft.com/office/officeart/2018/2/layout/IconVerticalSolidList"/>
    <dgm:cxn modelId="{4B78B1A6-D50F-4638-B586-9356E62500AE}" type="presParOf" srcId="{28E83EE9-D599-43FC-BF35-E3060B6296ED}" destId="{228E7DD4-5F23-40E1-BD16-1609A009F290}" srcOrd="0" destOrd="0" presId="urn:microsoft.com/office/officeart/2018/2/layout/IconVerticalSolidList"/>
    <dgm:cxn modelId="{B1411454-631D-4CFF-A035-74FCDDD1DB2C}" type="presParOf" srcId="{28E83EE9-D599-43FC-BF35-E3060B6296ED}" destId="{0BCB266C-9F1E-4C69-B390-6B64EA588BCB}" srcOrd="1" destOrd="0" presId="urn:microsoft.com/office/officeart/2018/2/layout/IconVerticalSolidList"/>
    <dgm:cxn modelId="{06BE7BDF-CBC5-47EF-86EB-8D2D5F419B11}" type="presParOf" srcId="{28E83EE9-D599-43FC-BF35-E3060B6296ED}" destId="{21A0FE8C-124F-4C37-B1D2-8E452B655A1E}" srcOrd="2" destOrd="0" presId="urn:microsoft.com/office/officeart/2018/2/layout/IconVerticalSolidList"/>
    <dgm:cxn modelId="{9707F2CC-48B5-4CDA-93D9-924F63F15A44}" type="presParOf" srcId="{28E83EE9-D599-43FC-BF35-E3060B6296ED}" destId="{172F7DDD-1B2A-4AD9-8785-3B521A7B094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F27700-A3AF-4773-A82C-8B886982CFB3}"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E7A2479C-6667-4DC6-B478-68936ECBC01F}">
      <dgm:prSet/>
      <dgm:spPr/>
      <dgm:t>
        <a:bodyPr/>
        <a:lstStyle/>
        <a:p>
          <a:r>
            <a:rPr lang="en-US"/>
            <a:t>Current TAMIU faculty, staff, and students</a:t>
          </a:r>
        </a:p>
      </dgm:t>
    </dgm:pt>
    <dgm:pt modelId="{143CFAF5-FC9B-46E4-A517-5D80F4380382}" type="parTrans" cxnId="{684196F1-7AF5-44D8-B798-F635176F07FC}">
      <dgm:prSet/>
      <dgm:spPr/>
      <dgm:t>
        <a:bodyPr/>
        <a:lstStyle/>
        <a:p>
          <a:endParaRPr lang="en-US"/>
        </a:p>
      </dgm:t>
    </dgm:pt>
    <dgm:pt modelId="{468E0986-E1E4-42FA-A286-30109110E6F6}" type="sibTrans" cxnId="{684196F1-7AF5-44D8-B798-F635176F07FC}">
      <dgm:prSet/>
      <dgm:spPr/>
      <dgm:t>
        <a:bodyPr/>
        <a:lstStyle/>
        <a:p>
          <a:endParaRPr lang="en-US"/>
        </a:p>
      </dgm:t>
    </dgm:pt>
    <dgm:pt modelId="{832D772F-8D82-4919-8F69-F15F319940A1}">
      <dgm:prSet/>
      <dgm:spPr/>
      <dgm:t>
        <a:bodyPr/>
        <a:lstStyle/>
        <a:p>
          <a:r>
            <a:rPr lang="en-US"/>
            <a:t>Non-affiliated scholars if co-authored with TAMIU author</a:t>
          </a:r>
        </a:p>
      </dgm:t>
    </dgm:pt>
    <dgm:pt modelId="{0B7BCAB4-307E-4F45-ACEA-F69A20358E58}" type="parTrans" cxnId="{3E9B6D4B-D492-4BA5-B7FF-0A9C0C8EF72C}">
      <dgm:prSet/>
      <dgm:spPr/>
      <dgm:t>
        <a:bodyPr/>
        <a:lstStyle/>
        <a:p>
          <a:endParaRPr lang="en-US"/>
        </a:p>
      </dgm:t>
    </dgm:pt>
    <dgm:pt modelId="{28D8ED6B-EDDE-4235-AF7D-3700A002C1D4}" type="sibTrans" cxnId="{3E9B6D4B-D492-4BA5-B7FF-0A9C0C8EF72C}">
      <dgm:prSet/>
      <dgm:spPr/>
      <dgm:t>
        <a:bodyPr/>
        <a:lstStyle/>
        <a:p>
          <a:endParaRPr lang="en-US"/>
        </a:p>
      </dgm:t>
    </dgm:pt>
    <dgm:pt modelId="{621F4ABD-89D0-4FBB-B50A-D5DE1253A11E}">
      <dgm:prSet/>
      <dgm:spPr/>
      <dgm:t>
        <a:bodyPr/>
        <a:lstStyle/>
        <a:p>
          <a:r>
            <a:rPr lang="en-US"/>
            <a:t>Authors submitting content via a TAMIU-sponsored event or publication</a:t>
          </a:r>
        </a:p>
      </dgm:t>
    </dgm:pt>
    <dgm:pt modelId="{E8A4B42A-38D4-4533-8273-824792EACA4B}" type="parTrans" cxnId="{F3EB4061-9D46-4ED5-AA9B-57745888E78E}">
      <dgm:prSet/>
      <dgm:spPr/>
      <dgm:t>
        <a:bodyPr/>
        <a:lstStyle/>
        <a:p>
          <a:endParaRPr lang="en-US"/>
        </a:p>
      </dgm:t>
    </dgm:pt>
    <dgm:pt modelId="{CF1082DF-A182-4C5C-B350-77D9E66F21F3}" type="sibTrans" cxnId="{F3EB4061-9D46-4ED5-AA9B-57745888E78E}">
      <dgm:prSet/>
      <dgm:spPr/>
      <dgm:t>
        <a:bodyPr/>
        <a:lstStyle/>
        <a:p>
          <a:endParaRPr lang="en-US"/>
        </a:p>
      </dgm:t>
    </dgm:pt>
    <dgm:pt modelId="{B1B7F99D-E48E-4461-9EF7-6A45034B4146}" type="pres">
      <dgm:prSet presAssocID="{04F27700-A3AF-4773-A82C-8B886982CFB3}" presName="root" presStyleCnt="0">
        <dgm:presLayoutVars>
          <dgm:dir/>
          <dgm:resizeHandles val="exact"/>
        </dgm:presLayoutVars>
      </dgm:prSet>
      <dgm:spPr/>
    </dgm:pt>
    <dgm:pt modelId="{D9845E78-EA21-4F98-8DB3-910919E94945}" type="pres">
      <dgm:prSet presAssocID="{E7A2479C-6667-4DC6-B478-68936ECBC01F}" presName="compNode" presStyleCnt="0"/>
      <dgm:spPr/>
    </dgm:pt>
    <dgm:pt modelId="{C9028589-EB12-4E31-AC32-B79BC6D5226F}" type="pres">
      <dgm:prSet presAssocID="{E7A2479C-6667-4DC6-B478-68936ECBC01F}" presName="bgRect" presStyleLbl="bgShp" presStyleIdx="0" presStyleCnt="3"/>
      <dgm:spPr/>
    </dgm:pt>
    <dgm:pt modelId="{8DD4363D-E7DF-44A0-8234-062BADB9B7DC}" type="pres">
      <dgm:prSet presAssocID="{E7A2479C-6667-4DC6-B478-68936ECBC01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42C2FEE2-76B7-4AFB-96D1-AB50859B4234}" type="pres">
      <dgm:prSet presAssocID="{E7A2479C-6667-4DC6-B478-68936ECBC01F}" presName="spaceRect" presStyleCnt="0"/>
      <dgm:spPr/>
    </dgm:pt>
    <dgm:pt modelId="{11C45849-8279-4432-8280-DF2EA70D372C}" type="pres">
      <dgm:prSet presAssocID="{E7A2479C-6667-4DC6-B478-68936ECBC01F}" presName="parTx" presStyleLbl="revTx" presStyleIdx="0" presStyleCnt="3">
        <dgm:presLayoutVars>
          <dgm:chMax val="0"/>
          <dgm:chPref val="0"/>
        </dgm:presLayoutVars>
      </dgm:prSet>
      <dgm:spPr/>
    </dgm:pt>
    <dgm:pt modelId="{35780979-33C9-42C5-B6D6-FA1092690EF5}" type="pres">
      <dgm:prSet presAssocID="{468E0986-E1E4-42FA-A286-30109110E6F6}" presName="sibTrans" presStyleCnt="0"/>
      <dgm:spPr/>
    </dgm:pt>
    <dgm:pt modelId="{7F8C3637-8A49-4F6E-8198-9BA11099B4D0}" type="pres">
      <dgm:prSet presAssocID="{832D772F-8D82-4919-8F69-F15F319940A1}" presName="compNode" presStyleCnt="0"/>
      <dgm:spPr/>
    </dgm:pt>
    <dgm:pt modelId="{BE7E69FA-5FAE-4BDB-A97D-FB273F92E15B}" type="pres">
      <dgm:prSet presAssocID="{832D772F-8D82-4919-8F69-F15F319940A1}" presName="bgRect" presStyleLbl="bgShp" presStyleIdx="1" presStyleCnt="3"/>
      <dgm:spPr/>
    </dgm:pt>
    <dgm:pt modelId="{1AB05E20-05AF-42F3-A780-05EA1027F51B}" type="pres">
      <dgm:prSet presAssocID="{832D772F-8D82-4919-8F69-F15F319940A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Roll"/>
        </a:ext>
      </dgm:extLst>
    </dgm:pt>
    <dgm:pt modelId="{61864C69-1D7D-4FEE-BDD3-46D9B765BB3E}" type="pres">
      <dgm:prSet presAssocID="{832D772F-8D82-4919-8F69-F15F319940A1}" presName="spaceRect" presStyleCnt="0"/>
      <dgm:spPr/>
    </dgm:pt>
    <dgm:pt modelId="{B1F7F3A6-79B7-43FE-A238-5187C08F11D8}" type="pres">
      <dgm:prSet presAssocID="{832D772F-8D82-4919-8F69-F15F319940A1}" presName="parTx" presStyleLbl="revTx" presStyleIdx="1" presStyleCnt="3">
        <dgm:presLayoutVars>
          <dgm:chMax val="0"/>
          <dgm:chPref val="0"/>
        </dgm:presLayoutVars>
      </dgm:prSet>
      <dgm:spPr/>
    </dgm:pt>
    <dgm:pt modelId="{0A826298-311E-40F8-B324-3DF43401441F}" type="pres">
      <dgm:prSet presAssocID="{28D8ED6B-EDDE-4235-AF7D-3700A002C1D4}" presName="sibTrans" presStyleCnt="0"/>
      <dgm:spPr/>
    </dgm:pt>
    <dgm:pt modelId="{34847F93-40F0-48CE-9EA2-7B78BBFFADF0}" type="pres">
      <dgm:prSet presAssocID="{621F4ABD-89D0-4FBB-B50A-D5DE1253A11E}" presName="compNode" presStyleCnt="0"/>
      <dgm:spPr/>
    </dgm:pt>
    <dgm:pt modelId="{1F61C5E2-D0A9-474D-8CCB-F7B70CD9EC43}" type="pres">
      <dgm:prSet presAssocID="{621F4ABD-89D0-4FBB-B50A-D5DE1253A11E}" presName="bgRect" presStyleLbl="bgShp" presStyleIdx="2" presStyleCnt="3"/>
      <dgm:spPr/>
    </dgm:pt>
    <dgm:pt modelId="{97A1E6F2-C3EE-431D-BD6B-42BEC10819C6}" type="pres">
      <dgm:prSet presAssocID="{621F4ABD-89D0-4FBB-B50A-D5DE1253A11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3C9CC2A0-3CE8-413C-8FE5-3B54A4D430A4}" type="pres">
      <dgm:prSet presAssocID="{621F4ABD-89D0-4FBB-B50A-D5DE1253A11E}" presName="spaceRect" presStyleCnt="0"/>
      <dgm:spPr/>
    </dgm:pt>
    <dgm:pt modelId="{C7807A79-07E4-4510-B056-685FE44EB8FC}" type="pres">
      <dgm:prSet presAssocID="{621F4ABD-89D0-4FBB-B50A-D5DE1253A11E}" presName="parTx" presStyleLbl="revTx" presStyleIdx="2" presStyleCnt="3">
        <dgm:presLayoutVars>
          <dgm:chMax val="0"/>
          <dgm:chPref val="0"/>
        </dgm:presLayoutVars>
      </dgm:prSet>
      <dgm:spPr/>
    </dgm:pt>
  </dgm:ptLst>
  <dgm:cxnLst>
    <dgm:cxn modelId="{D9F80F24-31B5-41B0-9764-47F345EE73E4}" type="presOf" srcId="{E7A2479C-6667-4DC6-B478-68936ECBC01F}" destId="{11C45849-8279-4432-8280-DF2EA70D372C}" srcOrd="0" destOrd="0" presId="urn:microsoft.com/office/officeart/2018/2/layout/IconVerticalSolidList"/>
    <dgm:cxn modelId="{3E9B6D4B-D492-4BA5-B7FF-0A9C0C8EF72C}" srcId="{04F27700-A3AF-4773-A82C-8B886982CFB3}" destId="{832D772F-8D82-4919-8F69-F15F319940A1}" srcOrd="1" destOrd="0" parTransId="{0B7BCAB4-307E-4F45-ACEA-F69A20358E58}" sibTransId="{28D8ED6B-EDDE-4235-AF7D-3700A002C1D4}"/>
    <dgm:cxn modelId="{49F09258-4FBF-4781-BA74-1005BC2BCF09}" type="presOf" srcId="{832D772F-8D82-4919-8F69-F15F319940A1}" destId="{B1F7F3A6-79B7-43FE-A238-5187C08F11D8}" srcOrd="0" destOrd="0" presId="urn:microsoft.com/office/officeart/2018/2/layout/IconVerticalSolidList"/>
    <dgm:cxn modelId="{F3EB4061-9D46-4ED5-AA9B-57745888E78E}" srcId="{04F27700-A3AF-4773-A82C-8B886982CFB3}" destId="{621F4ABD-89D0-4FBB-B50A-D5DE1253A11E}" srcOrd="2" destOrd="0" parTransId="{E8A4B42A-38D4-4533-8273-824792EACA4B}" sibTransId="{CF1082DF-A182-4C5C-B350-77D9E66F21F3}"/>
    <dgm:cxn modelId="{A9111B8B-EC8E-4FF1-8C3C-1F9759D1060D}" type="presOf" srcId="{04F27700-A3AF-4773-A82C-8B886982CFB3}" destId="{B1B7F99D-E48E-4461-9EF7-6A45034B4146}" srcOrd="0" destOrd="0" presId="urn:microsoft.com/office/officeart/2018/2/layout/IconVerticalSolidList"/>
    <dgm:cxn modelId="{577801C7-0EC8-4260-BA27-9EA36DE2E645}" type="presOf" srcId="{621F4ABD-89D0-4FBB-B50A-D5DE1253A11E}" destId="{C7807A79-07E4-4510-B056-685FE44EB8FC}" srcOrd="0" destOrd="0" presId="urn:microsoft.com/office/officeart/2018/2/layout/IconVerticalSolidList"/>
    <dgm:cxn modelId="{684196F1-7AF5-44D8-B798-F635176F07FC}" srcId="{04F27700-A3AF-4773-A82C-8B886982CFB3}" destId="{E7A2479C-6667-4DC6-B478-68936ECBC01F}" srcOrd="0" destOrd="0" parTransId="{143CFAF5-FC9B-46E4-A517-5D80F4380382}" sibTransId="{468E0986-E1E4-42FA-A286-30109110E6F6}"/>
    <dgm:cxn modelId="{AD87BECB-8A4E-4648-9C43-16ED8D931740}" type="presParOf" srcId="{B1B7F99D-E48E-4461-9EF7-6A45034B4146}" destId="{D9845E78-EA21-4F98-8DB3-910919E94945}" srcOrd="0" destOrd="0" presId="urn:microsoft.com/office/officeart/2018/2/layout/IconVerticalSolidList"/>
    <dgm:cxn modelId="{A5D439D7-36B8-4B47-BB74-209EBE726DCA}" type="presParOf" srcId="{D9845E78-EA21-4F98-8DB3-910919E94945}" destId="{C9028589-EB12-4E31-AC32-B79BC6D5226F}" srcOrd="0" destOrd="0" presId="urn:microsoft.com/office/officeart/2018/2/layout/IconVerticalSolidList"/>
    <dgm:cxn modelId="{C15E3B55-C5DC-4953-B2BA-BCCCF2847A67}" type="presParOf" srcId="{D9845E78-EA21-4F98-8DB3-910919E94945}" destId="{8DD4363D-E7DF-44A0-8234-062BADB9B7DC}" srcOrd="1" destOrd="0" presId="urn:microsoft.com/office/officeart/2018/2/layout/IconVerticalSolidList"/>
    <dgm:cxn modelId="{A97EBD00-196D-47D8-A83D-477591C49FC4}" type="presParOf" srcId="{D9845E78-EA21-4F98-8DB3-910919E94945}" destId="{42C2FEE2-76B7-4AFB-96D1-AB50859B4234}" srcOrd="2" destOrd="0" presId="urn:microsoft.com/office/officeart/2018/2/layout/IconVerticalSolidList"/>
    <dgm:cxn modelId="{378AAB05-7FE8-4A80-A6FD-DD8924228D96}" type="presParOf" srcId="{D9845E78-EA21-4F98-8DB3-910919E94945}" destId="{11C45849-8279-4432-8280-DF2EA70D372C}" srcOrd="3" destOrd="0" presId="urn:microsoft.com/office/officeart/2018/2/layout/IconVerticalSolidList"/>
    <dgm:cxn modelId="{10A1CD38-86FD-4092-A47B-66668C0EDBA2}" type="presParOf" srcId="{B1B7F99D-E48E-4461-9EF7-6A45034B4146}" destId="{35780979-33C9-42C5-B6D6-FA1092690EF5}" srcOrd="1" destOrd="0" presId="urn:microsoft.com/office/officeart/2018/2/layout/IconVerticalSolidList"/>
    <dgm:cxn modelId="{A861877C-A0F5-499B-8FE0-61B63C325F9B}" type="presParOf" srcId="{B1B7F99D-E48E-4461-9EF7-6A45034B4146}" destId="{7F8C3637-8A49-4F6E-8198-9BA11099B4D0}" srcOrd="2" destOrd="0" presId="urn:microsoft.com/office/officeart/2018/2/layout/IconVerticalSolidList"/>
    <dgm:cxn modelId="{5D0D9FC9-2C55-48AA-AD48-35F3A7D19B99}" type="presParOf" srcId="{7F8C3637-8A49-4F6E-8198-9BA11099B4D0}" destId="{BE7E69FA-5FAE-4BDB-A97D-FB273F92E15B}" srcOrd="0" destOrd="0" presId="urn:microsoft.com/office/officeart/2018/2/layout/IconVerticalSolidList"/>
    <dgm:cxn modelId="{2A37835C-3CE3-442E-A232-EB8820B4EA59}" type="presParOf" srcId="{7F8C3637-8A49-4F6E-8198-9BA11099B4D0}" destId="{1AB05E20-05AF-42F3-A780-05EA1027F51B}" srcOrd="1" destOrd="0" presId="urn:microsoft.com/office/officeart/2018/2/layout/IconVerticalSolidList"/>
    <dgm:cxn modelId="{9F9F0397-E9E6-4C55-BB45-FA22A0D62A14}" type="presParOf" srcId="{7F8C3637-8A49-4F6E-8198-9BA11099B4D0}" destId="{61864C69-1D7D-4FEE-BDD3-46D9B765BB3E}" srcOrd="2" destOrd="0" presId="urn:microsoft.com/office/officeart/2018/2/layout/IconVerticalSolidList"/>
    <dgm:cxn modelId="{CF128D1C-3B96-47A0-8935-783DE6335B3C}" type="presParOf" srcId="{7F8C3637-8A49-4F6E-8198-9BA11099B4D0}" destId="{B1F7F3A6-79B7-43FE-A238-5187C08F11D8}" srcOrd="3" destOrd="0" presId="urn:microsoft.com/office/officeart/2018/2/layout/IconVerticalSolidList"/>
    <dgm:cxn modelId="{B7EFC43C-4402-4C96-8C0A-14F67A39EFEE}" type="presParOf" srcId="{B1B7F99D-E48E-4461-9EF7-6A45034B4146}" destId="{0A826298-311E-40F8-B324-3DF43401441F}" srcOrd="3" destOrd="0" presId="urn:microsoft.com/office/officeart/2018/2/layout/IconVerticalSolidList"/>
    <dgm:cxn modelId="{4F887112-3620-41EF-9628-BAC860DDF935}" type="presParOf" srcId="{B1B7F99D-E48E-4461-9EF7-6A45034B4146}" destId="{34847F93-40F0-48CE-9EA2-7B78BBFFADF0}" srcOrd="4" destOrd="0" presId="urn:microsoft.com/office/officeart/2018/2/layout/IconVerticalSolidList"/>
    <dgm:cxn modelId="{B541898C-96B0-4C05-983C-9AB1CED618CE}" type="presParOf" srcId="{34847F93-40F0-48CE-9EA2-7B78BBFFADF0}" destId="{1F61C5E2-D0A9-474D-8CCB-F7B70CD9EC43}" srcOrd="0" destOrd="0" presId="urn:microsoft.com/office/officeart/2018/2/layout/IconVerticalSolidList"/>
    <dgm:cxn modelId="{B9507FB6-1B89-42FB-8AE8-E528286CEBD3}" type="presParOf" srcId="{34847F93-40F0-48CE-9EA2-7B78BBFFADF0}" destId="{97A1E6F2-C3EE-431D-BD6B-42BEC10819C6}" srcOrd="1" destOrd="0" presId="urn:microsoft.com/office/officeart/2018/2/layout/IconVerticalSolidList"/>
    <dgm:cxn modelId="{0E25AB43-97F3-4BFD-8555-0BE4C3EA1A8B}" type="presParOf" srcId="{34847F93-40F0-48CE-9EA2-7B78BBFFADF0}" destId="{3C9CC2A0-3CE8-413C-8FE5-3B54A4D430A4}" srcOrd="2" destOrd="0" presId="urn:microsoft.com/office/officeart/2018/2/layout/IconVerticalSolidList"/>
    <dgm:cxn modelId="{19FAFAFB-9A78-42AD-8486-55171ED3CE5E}" type="presParOf" srcId="{34847F93-40F0-48CE-9EA2-7B78BBFFADF0}" destId="{C7807A79-07E4-4510-B056-685FE44EB8F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E4C86DE-9A6E-4F36-A523-A799C303452C}" type="doc">
      <dgm:prSet loTypeId="urn:microsoft.com/office/officeart/2018/2/layout/IconCircleList" loCatId="icon" qsTypeId="urn:microsoft.com/office/officeart/2005/8/quickstyle/simple1" qsCatId="simple" csTypeId="urn:microsoft.com/office/officeart/2018/5/colors/Iconchunking_neutralicon_colorful5" csCatId="colorful" phldr="1"/>
      <dgm:spPr/>
      <dgm:t>
        <a:bodyPr/>
        <a:lstStyle/>
        <a:p>
          <a:endParaRPr lang="en-US"/>
        </a:p>
      </dgm:t>
    </dgm:pt>
    <dgm:pt modelId="{0DF5880A-EA51-420C-A338-C65FD2037DF2}">
      <dgm:prSet/>
      <dgm:spPr/>
      <dgm:t>
        <a:bodyPr/>
        <a:lstStyle/>
        <a:p>
          <a:r>
            <a:rPr lang="en-US"/>
            <a:t>Masters Level Theses</a:t>
          </a:r>
        </a:p>
      </dgm:t>
    </dgm:pt>
    <dgm:pt modelId="{864E684F-C7B2-4684-9665-14F495754EA8}" type="parTrans" cxnId="{8BC79013-07D9-4E5A-92AF-7583C0AD1C5C}">
      <dgm:prSet/>
      <dgm:spPr/>
      <dgm:t>
        <a:bodyPr/>
        <a:lstStyle/>
        <a:p>
          <a:endParaRPr lang="en-US"/>
        </a:p>
      </dgm:t>
    </dgm:pt>
    <dgm:pt modelId="{0F7FB1CF-2EF2-425A-8D05-DAFD2638DE63}" type="sibTrans" cxnId="{8BC79013-07D9-4E5A-92AF-7583C0AD1C5C}">
      <dgm:prSet/>
      <dgm:spPr/>
      <dgm:t>
        <a:bodyPr/>
        <a:lstStyle/>
        <a:p>
          <a:endParaRPr lang="en-US"/>
        </a:p>
      </dgm:t>
    </dgm:pt>
    <dgm:pt modelId="{8F646411-928E-4685-BA07-D4BA0BA5587F}">
      <dgm:prSet/>
      <dgm:spPr/>
      <dgm:t>
        <a:bodyPr/>
        <a:lstStyle/>
        <a:p>
          <a:r>
            <a:rPr lang="en-US"/>
            <a:t>Dissertations</a:t>
          </a:r>
        </a:p>
      </dgm:t>
    </dgm:pt>
    <dgm:pt modelId="{C01FFD0C-F63D-4F12-B81B-C7170B54751C}" type="parTrans" cxnId="{03117629-E3F8-4275-9C5C-942E41C1BA98}">
      <dgm:prSet/>
      <dgm:spPr/>
      <dgm:t>
        <a:bodyPr/>
        <a:lstStyle/>
        <a:p>
          <a:endParaRPr lang="en-US"/>
        </a:p>
      </dgm:t>
    </dgm:pt>
    <dgm:pt modelId="{4B0ECE9A-E4F8-4A68-BC9E-E77EC5D1CC85}" type="sibTrans" cxnId="{03117629-E3F8-4275-9C5C-942E41C1BA98}">
      <dgm:prSet/>
      <dgm:spPr/>
      <dgm:t>
        <a:bodyPr/>
        <a:lstStyle/>
        <a:p>
          <a:endParaRPr lang="en-US"/>
        </a:p>
      </dgm:t>
    </dgm:pt>
    <dgm:pt modelId="{9D7606FD-95A8-48A5-B107-790C4831C943}">
      <dgm:prSet/>
      <dgm:spPr/>
      <dgm:t>
        <a:bodyPr/>
        <a:lstStyle/>
        <a:p>
          <a:r>
            <a:rPr lang="en-US"/>
            <a:t>Publications and preprints</a:t>
          </a:r>
        </a:p>
      </dgm:t>
    </dgm:pt>
    <dgm:pt modelId="{B7BBD50D-958D-46BE-A091-D27316C60C2C}" type="parTrans" cxnId="{C0A5FEFD-0B20-41E6-A728-1D40B6940983}">
      <dgm:prSet/>
      <dgm:spPr/>
      <dgm:t>
        <a:bodyPr/>
        <a:lstStyle/>
        <a:p>
          <a:endParaRPr lang="en-US"/>
        </a:p>
      </dgm:t>
    </dgm:pt>
    <dgm:pt modelId="{4AD44E71-DC39-4247-9FB0-058CEE8DEC7E}" type="sibTrans" cxnId="{C0A5FEFD-0B20-41E6-A728-1D40B6940983}">
      <dgm:prSet/>
      <dgm:spPr/>
      <dgm:t>
        <a:bodyPr/>
        <a:lstStyle/>
        <a:p>
          <a:endParaRPr lang="en-US"/>
        </a:p>
      </dgm:t>
    </dgm:pt>
    <dgm:pt modelId="{E98D9C5D-A45A-48C2-AD59-7AC6174349E0}">
      <dgm:prSet/>
      <dgm:spPr/>
      <dgm:t>
        <a:bodyPr/>
        <a:lstStyle/>
        <a:p>
          <a:r>
            <a:rPr lang="en-US"/>
            <a:t>Working papers</a:t>
          </a:r>
        </a:p>
      </dgm:t>
    </dgm:pt>
    <dgm:pt modelId="{4EF319A7-6058-4953-B42E-28200FAA5E8C}" type="parTrans" cxnId="{D5D8AE16-8E60-4E12-9967-4F2341FFC9B0}">
      <dgm:prSet/>
      <dgm:spPr/>
      <dgm:t>
        <a:bodyPr/>
        <a:lstStyle/>
        <a:p>
          <a:endParaRPr lang="en-US"/>
        </a:p>
      </dgm:t>
    </dgm:pt>
    <dgm:pt modelId="{3134D46E-4E84-42D4-AA38-4F8602C735A1}" type="sibTrans" cxnId="{D5D8AE16-8E60-4E12-9967-4F2341FFC9B0}">
      <dgm:prSet/>
      <dgm:spPr/>
      <dgm:t>
        <a:bodyPr/>
        <a:lstStyle/>
        <a:p>
          <a:endParaRPr lang="en-US"/>
        </a:p>
      </dgm:t>
    </dgm:pt>
    <dgm:pt modelId="{6520F807-1022-48E4-B94B-4B47E9230DE0}">
      <dgm:prSet/>
      <dgm:spPr/>
      <dgm:t>
        <a:bodyPr/>
        <a:lstStyle/>
        <a:p>
          <a:r>
            <a:rPr lang="en-US"/>
            <a:t>Teaching and learning resources</a:t>
          </a:r>
        </a:p>
      </dgm:t>
    </dgm:pt>
    <dgm:pt modelId="{0CDAE233-6184-45B5-936F-5947704707A2}" type="parTrans" cxnId="{E56356B7-6A04-420B-B2D3-C2F87C251614}">
      <dgm:prSet/>
      <dgm:spPr/>
      <dgm:t>
        <a:bodyPr/>
        <a:lstStyle/>
        <a:p>
          <a:endParaRPr lang="en-US"/>
        </a:p>
      </dgm:t>
    </dgm:pt>
    <dgm:pt modelId="{8D14D575-37BD-4996-B0C9-7E659E084893}" type="sibTrans" cxnId="{E56356B7-6A04-420B-B2D3-C2F87C251614}">
      <dgm:prSet/>
      <dgm:spPr/>
      <dgm:t>
        <a:bodyPr/>
        <a:lstStyle/>
        <a:p>
          <a:endParaRPr lang="en-US"/>
        </a:p>
      </dgm:t>
    </dgm:pt>
    <dgm:pt modelId="{DB0B4E48-B0FD-42A2-A0B5-CB8BBB26EE7A}">
      <dgm:prSet/>
      <dgm:spPr/>
      <dgm:t>
        <a:bodyPr/>
        <a:lstStyle/>
        <a:p>
          <a:r>
            <a:rPr lang="en-US"/>
            <a:t>Audio and visual recordings</a:t>
          </a:r>
        </a:p>
      </dgm:t>
    </dgm:pt>
    <dgm:pt modelId="{0C2EF1EB-18A8-4600-A934-31C17B50409F}" type="parTrans" cxnId="{981B1590-8C28-44F0-9390-3B4F1C1A34C1}">
      <dgm:prSet/>
      <dgm:spPr/>
      <dgm:t>
        <a:bodyPr/>
        <a:lstStyle/>
        <a:p>
          <a:endParaRPr lang="en-US"/>
        </a:p>
      </dgm:t>
    </dgm:pt>
    <dgm:pt modelId="{55552628-941B-4DF6-8AFB-32394DE411D7}" type="sibTrans" cxnId="{981B1590-8C28-44F0-9390-3B4F1C1A34C1}">
      <dgm:prSet/>
      <dgm:spPr/>
      <dgm:t>
        <a:bodyPr/>
        <a:lstStyle/>
        <a:p>
          <a:endParaRPr lang="en-US"/>
        </a:p>
      </dgm:t>
    </dgm:pt>
    <dgm:pt modelId="{38932057-3D59-4A40-A6E7-BA28A2CE074D}">
      <dgm:prSet/>
      <dgm:spPr/>
      <dgm:t>
        <a:bodyPr/>
        <a:lstStyle/>
        <a:p>
          <a:r>
            <a:rPr lang="en-US"/>
            <a:t>Open Education Resources</a:t>
          </a:r>
        </a:p>
      </dgm:t>
    </dgm:pt>
    <dgm:pt modelId="{63E61149-0D7A-4116-A55A-1ED897592E75}" type="parTrans" cxnId="{C73445DE-5073-4F51-BA09-D87A4A468CE2}">
      <dgm:prSet/>
      <dgm:spPr/>
      <dgm:t>
        <a:bodyPr/>
        <a:lstStyle/>
        <a:p>
          <a:endParaRPr lang="en-US"/>
        </a:p>
      </dgm:t>
    </dgm:pt>
    <dgm:pt modelId="{9C6429D2-804E-4265-9F39-63D08A716222}" type="sibTrans" cxnId="{C73445DE-5073-4F51-BA09-D87A4A468CE2}">
      <dgm:prSet/>
      <dgm:spPr/>
      <dgm:t>
        <a:bodyPr/>
        <a:lstStyle/>
        <a:p>
          <a:endParaRPr lang="en-US"/>
        </a:p>
      </dgm:t>
    </dgm:pt>
    <dgm:pt modelId="{0AB31521-0DC4-40C7-A827-3627DC740E8E}">
      <dgm:prSet/>
      <dgm:spPr/>
      <dgm:t>
        <a:bodyPr/>
        <a:lstStyle/>
        <a:p>
          <a:r>
            <a:rPr lang="en-US"/>
            <a:t>Datasets</a:t>
          </a:r>
        </a:p>
      </dgm:t>
    </dgm:pt>
    <dgm:pt modelId="{1210C5ED-9583-4C93-B0CC-065F83B6A5AE}" type="parTrans" cxnId="{3C438A39-9EB0-4B23-BEFA-16D99E71C4DA}">
      <dgm:prSet/>
      <dgm:spPr/>
      <dgm:t>
        <a:bodyPr/>
        <a:lstStyle/>
        <a:p>
          <a:endParaRPr lang="en-US"/>
        </a:p>
      </dgm:t>
    </dgm:pt>
    <dgm:pt modelId="{DC092787-40AB-4D79-BDDF-7F6D86F1E1AA}" type="sibTrans" cxnId="{3C438A39-9EB0-4B23-BEFA-16D99E71C4DA}">
      <dgm:prSet/>
      <dgm:spPr/>
      <dgm:t>
        <a:bodyPr/>
        <a:lstStyle/>
        <a:p>
          <a:endParaRPr lang="en-US"/>
        </a:p>
      </dgm:t>
    </dgm:pt>
    <dgm:pt modelId="{5F95B841-3CB8-40D3-B2A2-95A0047A9FDE}">
      <dgm:prSet/>
      <dgm:spPr/>
      <dgm:t>
        <a:bodyPr/>
        <a:lstStyle/>
        <a:p>
          <a:r>
            <a:rPr lang="en-US"/>
            <a:t>White papers</a:t>
          </a:r>
        </a:p>
      </dgm:t>
    </dgm:pt>
    <dgm:pt modelId="{383CA27E-5AE6-454B-9A26-3E7EC1D3EB0D}" type="parTrans" cxnId="{8E246FA9-5C0C-4793-A9E7-2E0FCC48F6DE}">
      <dgm:prSet/>
      <dgm:spPr/>
      <dgm:t>
        <a:bodyPr/>
        <a:lstStyle/>
        <a:p>
          <a:endParaRPr lang="en-US"/>
        </a:p>
      </dgm:t>
    </dgm:pt>
    <dgm:pt modelId="{F53D9FB4-B945-4BC0-8865-9109EDA95DC8}" type="sibTrans" cxnId="{8E246FA9-5C0C-4793-A9E7-2E0FCC48F6DE}">
      <dgm:prSet/>
      <dgm:spPr/>
      <dgm:t>
        <a:bodyPr/>
        <a:lstStyle/>
        <a:p>
          <a:endParaRPr lang="en-US"/>
        </a:p>
      </dgm:t>
    </dgm:pt>
    <dgm:pt modelId="{0AC65047-23C2-4891-805A-BA9F22909B86}" type="pres">
      <dgm:prSet presAssocID="{4E4C86DE-9A6E-4F36-A523-A799C303452C}" presName="root" presStyleCnt="0">
        <dgm:presLayoutVars>
          <dgm:dir/>
          <dgm:resizeHandles val="exact"/>
        </dgm:presLayoutVars>
      </dgm:prSet>
      <dgm:spPr/>
    </dgm:pt>
    <dgm:pt modelId="{FE26B37C-A047-4E3F-9D88-09A7FC6380EB}" type="pres">
      <dgm:prSet presAssocID="{4E4C86DE-9A6E-4F36-A523-A799C303452C}" presName="container" presStyleCnt="0">
        <dgm:presLayoutVars>
          <dgm:dir/>
          <dgm:resizeHandles val="exact"/>
        </dgm:presLayoutVars>
      </dgm:prSet>
      <dgm:spPr/>
    </dgm:pt>
    <dgm:pt modelId="{62D496A5-909A-42A0-B2F8-AC9F206858F1}" type="pres">
      <dgm:prSet presAssocID="{0DF5880A-EA51-420C-A338-C65FD2037DF2}" presName="compNode" presStyleCnt="0"/>
      <dgm:spPr/>
    </dgm:pt>
    <dgm:pt modelId="{6F94E1E2-25D2-45C7-A295-07FCD69BB07C}" type="pres">
      <dgm:prSet presAssocID="{0DF5880A-EA51-420C-A338-C65FD2037DF2}" presName="iconBgRect" presStyleLbl="bgShp" presStyleIdx="0" presStyleCnt="9"/>
      <dgm:spPr/>
    </dgm:pt>
    <dgm:pt modelId="{1CAE1F8B-A956-4A67-97DB-98F593227892}" type="pres">
      <dgm:prSet presAssocID="{0DF5880A-EA51-420C-A338-C65FD2037DF2}" presName="icon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FD7320FB-E4DD-447A-8CF6-26F60408B147}" type="pres">
      <dgm:prSet presAssocID="{0DF5880A-EA51-420C-A338-C65FD2037DF2}" presName="spaceRect" presStyleCnt="0"/>
      <dgm:spPr/>
    </dgm:pt>
    <dgm:pt modelId="{6D18E300-42CB-40FB-85D5-C93DB12DA334}" type="pres">
      <dgm:prSet presAssocID="{0DF5880A-EA51-420C-A338-C65FD2037DF2}" presName="textRect" presStyleLbl="revTx" presStyleIdx="0" presStyleCnt="9">
        <dgm:presLayoutVars>
          <dgm:chMax val="1"/>
          <dgm:chPref val="1"/>
        </dgm:presLayoutVars>
      </dgm:prSet>
      <dgm:spPr/>
    </dgm:pt>
    <dgm:pt modelId="{C0300C31-4FBB-4A1C-8535-D7D5D47E891C}" type="pres">
      <dgm:prSet presAssocID="{0F7FB1CF-2EF2-425A-8D05-DAFD2638DE63}" presName="sibTrans" presStyleLbl="sibTrans2D1" presStyleIdx="0" presStyleCnt="0"/>
      <dgm:spPr/>
    </dgm:pt>
    <dgm:pt modelId="{210047A3-ADD6-4396-A1E9-C307D16E93D7}" type="pres">
      <dgm:prSet presAssocID="{8F646411-928E-4685-BA07-D4BA0BA5587F}" presName="compNode" presStyleCnt="0"/>
      <dgm:spPr/>
    </dgm:pt>
    <dgm:pt modelId="{63C516D2-1060-4802-82D6-B101F2FB66A5}" type="pres">
      <dgm:prSet presAssocID="{8F646411-928E-4685-BA07-D4BA0BA5587F}" presName="iconBgRect" presStyleLbl="bgShp" presStyleIdx="1" presStyleCnt="9"/>
      <dgm:spPr/>
    </dgm:pt>
    <dgm:pt modelId="{EB298E5C-1ED1-4861-91DA-3EA293A66AFA}" type="pres">
      <dgm:prSet presAssocID="{8F646411-928E-4685-BA07-D4BA0BA5587F}" presName="iconRect" presStyleLbl="node1" presStyleIdx="1" presStyleCnt="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ADE33F40-C595-4044-8C0F-079ACCC0D62E}" type="pres">
      <dgm:prSet presAssocID="{8F646411-928E-4685-BA07-D4BA0BA5587F}" presName="spaceRect" presStyleCnt="0"/>
      <dgm:spPr/>
    </dgm:pt>
    <dgm:pt modelId="{387C6C50-0516-4E91-8B2D-0BAC21E6A18E}" type="pres">
      <dgm:prSet presAssocID="{8F646411-928E-4685-BA07-D4BA0BA5587F}" presName="textRect" presStyleLbl="revTx" presStyleIdx="1" presStyleCnt="9">
        <dgm:presLayoutVars>
          <dgm:chMax val="1"/>
          <dgm:chPref val="1"/>
        </dgm:presLayoutVars>
      </dgm:prSet>
      <dgm:spPr/>
    </dgm:pt>
    <dgm:pt modelId="{F8D96F36-C53E-4907-AF7C-DDB1E6F6BBEC}" type="pres">
      <dgm:prSet presAssocID="{4B0ECE9A-E4F8-4A68-BC9E-E77EC5D1CC85}" presName="sibTrans" presStyleLbl="sibTrans2D1" presStyleIdx="0" presStyleCnt="0"/>
      <dgm:spPr/>
    </dgm:pt>
    <dgm:pt modelId="{8ED40759-999A-4A01-9A82-E6FF775F40CD}" type="pres">
      <dgm:prSet presAssocID="{9D7606FD-95A8-48A5-B107-790C4831C943}" presName="compNode" presStyleCnt="0"/>
      <dgm:spPr/>
    </dgm:pt>
    <dgm:pt modelId="{9ADDF2D4-0DE6-4A6E-8AD9-F75D7207B519}" type="pres">
      <dgm:prSet presAssocID="{9D7606FD-95A8-48A5-B107-790C4831C943}" presName="iconBgRect" presStyleLbl="bgShp" presStyleIdx="2" presStyleCnt="9"/>
      <dgm:spPr/>
    </dgm:pt>
    <dgm:pt modelId="{CFC7ECE3-6EBF-4E64-AB06-F6895C5769B1}" type="pres">
      <dgm:prSet presAssocID="{9D7606FD-95A8-48A5-B107-790C4831C943}" presName="iconRect" presStyleLbl="node1" presStyleIdx="2" presStyleCnt="9"/>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wspaper"/>
        </a:ext>
      </dgm:extLst>
    </dgm:pt>
    <dgm:pt modelId="{A6A9E1D4-4A8A-4158-AA6D-9932185704A1}" type="pres">
      <dgm:prSet presAssocID="{9D7606FD-95A8-48A5-B107-790C4831C943}" presName="spaceRect" presStyleCnt="0"/>
      <dgm:spPr/>
    </dgm:pt>
    <dgm:pt modelId="{DCF9B641-29C4-40C0-8614-34288E70AE1B}" type="pres">
      <dgm:prSet presAssocID="{9D7606FD-95A8-48A5-B107-790C4831C943}" presName="textRect" presStyleLbl="revTx" presStyleIdx="2" presStyleCnt="9">
        <dgm:presLayoutVars>
          <dgm:chMax val="1"/>
          <dgm:chPref val="1"/>
        </dgm:presLayoutVars>
      </dgm:prSet>
      <dgm:spPr/>
    </dgm:pt>
    <dgm:pt modelId="{0A48CB28-5A14-4DB8-BFA3-C2FB54C8110C}" type="pres">
      <dgm:prSet presAssocID="{4AD44E71-DC39-4247-9FB0-058CEE8DEC7E}" presName="sibTrans" presStyleLbl="sibTrans2D1" presStyleIdx="0" presStyleCnt="0"/>
      <dgm:spPr/>
    </dgm:pt>
    <dgm:pt modelId="{F187E5B1-C013-455C-A700-6507A38194AA}" type="pres">
      <dgm:prSet presAssocID="{E98D9C5D-A45A-48C2-AD59-7AC6174349E0}" presName="compNode" presStyleCnt="0"/>
      <dgm:spPr/>
    </dgm:pt>
    <dgm:pt modelId="{8363EFEE-25BD-41E9-BF5D-C902786F273E}" type="pres">
      <dgm:prSet presAssocID="{E98D9C5D-A45A-48C2-AD59-7AC6174349E0}" presName="iconBgRect" presStyleLbl="bgShp" presStyleIdx="3" presStyleCnt="9"/>
      <dgm:spPr/>
    </dgm:pt>
    <dgm:pt modelId="{307E6882-93E1-45B7-B51B-907A7B12424E}" type="pres">
      <dgm:prSet presAssocID="{E98D9C5D-A45A-48C2-AD59-7AC6174349E0}" presName="iconRect" presStyleLbl="node1" presStyleIdx="3" presStyleCnt="9"/>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cument"/>
        </a:ext>
      </dgm:extLst>
    </dgm:pt>
    <dgm:pt modelId="{CB51AB80-6583-477C-BB77-40378EE48341}" type="pres">
      <dgm:prSet presAssocID="{E98D9C5D-A45A-48C2-AD59-7AC6174349E0}" presName="spaceRect" presStyleCnt="0"/>
      <dgm:spPr/>
    </dgm:pt>
    <dgm:pt modelId="{B5155069-0B99-48E2-A614-CF8F84C5B6BA}" type="pres">
      <dgm:prSet presAssocID="{E98D9C5D-A45A-48C2-AD59-7AC6174349E0}" presName="textRect" presStyleLbl="revTx" presStyleIdx="3" presStyleCnt="9">
        <dgm:presLayoutVars>
          <dgm:chMax val="1"/>
          <dgm:chPref val="1"/>
        </dgm:presLayoutVars>
      </dgm:prSet>
      <dgm:spPr/>
    </dgm:pt>
    <dgm:pt modelId="{29D0CBAE-F44D-4CA8-9AE8-21F1BF372603}" type="pres">
      <dgm:prSet presAssocID="{3134D46E-4E84-42D4-AA38-4F8602C735A1}" presName="sibTrans" presStyleLbl="sibTrans2D1" presStyleIdx="0" presStyleCnt="0"/>
      <dgm:spPr/>
    </dgm:pt>
    <dgm:pt modelId="{8AFB6242-BD98-45F4-A148-4A422CD4C5DD}" type="pres">
      <dgm:prSet presAssocID="{6520F807-1022-48E4-B94B-4B47E9230DE0}" presName="compNode" presStyleCnt="0"/>
      <dgm:spPr/>
    </dgm:pt>
    <dgm:pt modelId="{E757116E-39DA-4F39-B5BB-F20B45A60941}" type="pres">
      <dgm:prSet presAssocID="{6520F807-1022-48E4-B94B-4B47E9230DE0}" presName="iconBgRect" presStyleLbl="bgShp" presStyleIdx="4" presStyleCnt="9"/>
      <dgm:spPr/>
    </dgm:pt>
    <dgm:pt modelId="{0197033F-E3DB-4078-90B7-3EAB2ED1AC1B}" type="pres">
      <dgm:prSet presAssocID="{6520F807-1022-48E4-B94B-4B47E9230DE0}" presName="iconRect" presStyleLbl="node1" presStyleIdx="4" presStyleCnt="9"/>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eacher"/>
        </a:ext>
      </dgm:extLst>
    </dgm:pt>
    <dgm:pt modelId="{181E9F4C-C563-4834-B485-04A17847323B}" type="pres">
      <dgm:prSet presAssocID="{6520F807-1022-48E4-B94B-4B47E9230DE0}" presName="spaceRect" presStyleCnt="0"/>
      <dgm:spPr/>
    </dgm:pt>
    <dgm:pt modelId="{BFA45C6D-2B62-4F1A-98AD-DD6C13FF79F1}" type="pres">
      <dgm:prSet presAssocID="{6520F807-1022-48E4-B94B-4B47E9230DE0}" presName="textRect" presStyleLbl="revTx" presStyleIdx="4" presStyleCnt="9">
        <dgm:presLayoutVars>
          <dgm:chMax val="1"/>
          <dgm:chPref val="1"/>
        </dgm:presLayoutVars>
      </dgm:prSet>
      <dgm:spPr/>
    </dgm:pt>
    <dgm:pt modelId="{04DF6CCF-38F2-49D7-B1FE-5BF977C99233}" type="pres">
      <dgm:prSet presAssocID="{8D14D575-37BD-4996-B0C9-7E659E084893}" presName="sibTrans" presStyleLbl="sibTrans2D1" presStyleIdx="0" presStyleCnt="0"/>
      <dgm:spPr/>
    </dgm:pt>
    <dgm:pt modelId="{38BE6199-647A-40CB-8AD1-F95190F0C908}" type="pres">
      <dgm:prSet presAssocID="{DB0B4E48-B0FD-42A2-A0B5-CB8BBB26EE7A}" presName="compNode" presStyleCnt="0"/>
      <dgm:spPr/>
    </dgm:pt>
    <dgm:pt modelId="{6EEBC80C-0978-402E-97B9-D080E1BBF3CF}" type="pres">
      <dgm:prSet presAssocID="{DB0B4E48-B0FD-42A2-A0B5-CB8BBB26EE7A}" presName="iconBgRect" presStyleLbl="bgShp" presStyleIdx="5" presStyleCnt="9"/>
      <dgm:spPr/>
    </dgm:pt>
    <dgm:pt modelId="{1A20A3A1-8EBF-43DC-B3DC-F9FCD394866A}" type="pres">
      <dgm:prSet presAssocID="{DB0B4E48-B0FD-42A2-A0B5-CB8BBB26EE7A}" presName="iconRect" presStyleLbl="node1" presStyleIdx="5" presStyleCnt="9"/>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Radio microphone"/>
        </a:ext>
      </dgm:extLst>
    </dgm:pt>
    <dgm:pt modelId="{71012AA7-C212-4F4C-8689-995282F2534E}" type="pres">
      <dgm:prSet presAssocID="{DB0B4E48-B0FD-42A2-A0B5-CB8BBB26EE7A}" presName="spaceRect" presStyleCnt="0"/>
      <dgm:spPr/>
    </dgm:pt>
    <dgm:pt modelId="{3262DE05-D076-49DA-A8B9-BBF042347900}" type="pres">
      <dgm:prSet presAssocID="{DB0B4E48-B0FD-42A2-A0B5-CB8BBB26EE7A}" presName="textRect" presStyleLbl="revTx" presStyleIdx="5" presStyleCnt="9">
        <dgm:presLayoutVars>
          <dgm:chMax val="1"/>
          <dgm:chPref val="1"/>
        </dgm:presLayoutVars>
      </dgm:prSet>
      <dgm:spPr/>
    </dgm:pt>
    <dgm:pt modelId="{99104FB1-D1F2-4E34-9BD9-4FAC692D74BB}" type="pres">
      <dgm:prSet presAssocID="{55552628-941B-4DF6-8AFB-32394DE411D7}" presName="sibTrans" presStyleLbl="sibTrans2D1" presStyleIdx="0" presStyleCnt="0"/>
      <dgm:spPr/>
    </dgm:pt>
    <dgm:pt modelId="{BD3D5D7D-BACF-4F46-82FB-579F873EA0FA}" type="pres">
      <dgm:prSet presAssocID="{38932057-3D59-4A40-A6E7-BA28A2CE074D}" presName="compNode" presStyleCnt="0"/>
      <dgm:spPr/>
    </dgm:pt>
    <dgm:pt modelId="{721DCA9A-5E75-4DB6-B779-FA923F488CE1}" type="pres">
      <dgm:prSet presAssocID="{38932057-3D59-4A40-A6E7-BA28A2CE074D}" presName="iconBgRect" presStyleLbl="bgShp" presStyleIdx="6" presStyleCnt="9"/>
      <dgm:spPr/>
    </dgm:pt>
    <dgm:pt modelId="{A622C347-B3B8-4AB9-B8CD-D335992CFD04}" type="pres">
      <dgm:prSet presAssocID="{38932057-3D59-4A40-A6E7-BA28A2CE074D}" presName="iconRect" presStyleLbl="node1" presStyleIdx="6" presStyleCnt="9"/>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Books on Shelf"/>
        </a:ext>
      </dgm:extLst>
    </dgm:pt>
    <dgm:pt modelId="{EE39560F-E6D4-4D9D-8E9A-1AE3F8CA4330}" type="pres">
      <dgm:prSet presAssocID="{38932057-3D59-4A40-A6E7-BA28A2CE074D}" presName="spaceRect" presStyleCnt="0"/>
      <dgm:spPr/>
    </dgm:pt>
    <dgm:pt modelId="{4A9FAD7F-DFEE-41A8-87E3-9543AA5C8965}" type="pres">
      <dgm:prSet presAssocID="{38932057-3D59-4A40-A6E7-BA28A2CE074D}" presName="textRect" presStyleLbl="revTx" presStyleIdx="6" presStyleCnt="9">
        <dgm:presLayoutVars>
          <dgm:chMax val="1"/>
          <dgm:chPref val="1"/>
        </dgm:presLayoutVars>
      </dgm:prSet>
      <dgm:spPr/>
    </dgm:pt>
    <dgm:pt modelId="{1E21ED05-F262-473D-A6E7-3CE9BF035C6B}" type="pres">
      <dgm:prSet presAssocID="{9C6429D2-804E-4265-9F39-63D08A716222}" presName="sibTrans" presStyleLbl="sibTrans2D1" presStyleIdx="0" presStyleCnt="0"/>
      <dgm:spPr/>
    </dgm:pt>
    <dgm:pt modelId="{4079902C-DB54-429F-B545-3F1A2FDC4EBF}" type="pres">
      <dgm:prSet presAssocID="{0AB31521-0DC4-40C7-A827-3627DC740E8E}" presName="compNode" presStyleCnt="0"/>
      <dgm:spPr/>
    </dgm:pt>
    <dgm:pt modelId="{799870B3-900B-4415-8ECE-36D390B931F9}" type="pres">
      <dgm:prSet presAssocID="{0AB31521-0DC4-40C7-A827-3627DC740E8E}" presName="iconBgRect" presStyleLbl="bgShp" presStyleIdx="7" presStyleCnt="9"/>
      <dgm:spPr/>
    </dgm:pt>
    <dgm:pt modelId="{A4595D6C-28ED-47C1-9132-861A17D042BF}" type="pres">
      <dgm:prSet presAssocID="{0AB31521-0DC4-40C7-A827-3627DC740E8E}" presName="iconRect" presStyleLbl="node1" presStyleIdx="7" presStyleCnt="9"/>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a:noFill/>
        </a:ln>
      </dgm:spPr>
      <dgm:extLst>
        <a:ext uri="{E40237B7-FDA0-4F09-8148-C483321AD2D9}">
          <dgm14:cNvPr xmlns:dgm14="http://schemas.microsoft.com/office/drawing/2010/diagram" id="0" name="" descr="Statistics with solid fill"/>
        </a:ext>
      </dgm:extLst>
    </dgm:pt>
    <dgm:pt modelId="{7FBE8456-D257-4290-B8BB-ED477D395F52}" type="pres">
      <dgm:prSet presAssocID="{0AB31521-0DC4-40C7-A827-3627DC740E8E}" presName="spaceRect" presStyleCnt="0"/>
      <dgm:spPr/>
    </dgm:pt>
    <dgm:pt modelId="{2216C1CA-3A4C-41F0-A4A4-0436BAA0893A}" type="pres">
      <dgm:prSet presAssocID="{0AB31521-0DC4-40C7-A827-3627DC740E8E}" presName="textRect" presStyleLbl="revTx" presStyleIdx="7" presStyleCnt="9">
        <dgm:presLayoutVars>
          <dgm:chMax val="1"/>
          <dgm:chPref val="1"/>
        </dgm:presLayoutVars>
      </dgm:prSet>
      <dgm:spPr/>
    </dgm:pt>
    <dgm:pt modelId="{A10C7C88-95AB-42C4-88AF-E1CBCAA88B0A}" type="pres">
      <dgm:prSet presAssocID="{DC092787-40AB-4D79-BDDF-7F6D86F1E1AA}" presName="sibTrans" presStyleLbl="sibTrans2D1" presStyleIdx="0" presStyleCnt="0"/>
      <dgm:spPr/>
    </dgm:pt>
    <dgm:pt modelId="{9AD79578-A2CB-4CE0-844B-D619A36740EF}" type="pres">
      <dgm:prSet presAssocID="{5F95B841-3CB8-40D3-B2A2-95A0047A9FDE}" presName="compNode" presStyleCnt="0"/>
      <dgm:spPr/>
    </dgm:pt>
    <dgm:pt modelId="{96412F67-81C8-46DA-8680-56FB0F4F7724}" type="pres">
      <dgm:prSet presAssocID="{5F95B841-3CB8-40D3-B2A2-95A0047A9FDE}" presName="iconBgRect" presStyleLbl="bgShp" presStyleIdx="8" presStyleCnt="9"/>
      <dgm:spPr/>
    </dgm:pt>
    <dgm:pt modelId="{BED09243-9BA8-4435-9366-B93C2008DA95}" type="pres">
      <dgm:prSet presAssocID="{5F95B841-3CB8-40D3-B2A2-95A0047A9FDE}" presName="iconRect" presStyleLbl="node1" presStyleIdx="8" presStyleCnt="9"/>
      <dgm:spPr>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a:noFill/>
        </a:ln>
      </dgm:spPr>
      <dgm:extLst>
        <a:ext uri="{E40237B7-FDA0-4F09-8148-C483321AD2D9}">
          <dgm14:cNvPr xmlns:dgm14="http://schemas.microsoft.com/office/drawing/2010/diagram" id="0" name="" descr="Paper"/>
        </a:ext>
      </dgm:extLst>
    </dgm:pt>
    <dgm:pt modelId="{161BBF39-768D-4DD8-AB79-3AE219D435D7}" type="pres">
      <dgm:prSet presAssocID="{5F95B841-3CB8-40D3-B2A2-95A0047A9FDE}" presName="spaceRect" presStyleCnt="0"/>
      <dgm:spPr/>
    </dgm:pt>
    <dgm:pt modelId="{C516341F-18AB-4445-AB03-04C405A4801C}" type="pres">
      <dgm:prSet presAssocID="{5F95B841-3CB8-40D3-B2A2-95A0047A9FDE}" presName="textRect" presStyleLbl="revTx" presStyleIdx="8" presStyleCnt="9">
        <dgm:presLayoutVars>
          <dgm:chMax val="1"/>
          <dgm:chPref val="1"/>
        </dgm:presLayoutVars>
      </dgm:prSet>
      <dgm:spPr/>
    </dgm:pt>
  </dgm:ptLst>
  <dgm:cxnLst>
    <dgm:cxn modelId="{A5FA6012-30D5-46A9-9650-76A4AA61E612}" type="presOf" srcId="{0AB31521-0DC4-40C7-A827-3627DC740E8E}" destId="{2216C1CA-3A4C-41F0-A4A4-0436BAA0893A}" srcOrd="0" destOrd="0" presId="urn:microsoft.com/office/officeart/2018/2/layout/IconCircleList"/>
    <dgm:cxn modelId="{4C678712-2D03-4A26-B635-E71B103DDBD8}" type="presOf" srcId="{4B0ECE9A-E4F8-4A68-BC9E-E77EC5D1CC85}" destId="{F8D96F36-C53E-4907-AF7C-DDB1E6F6BBEC}" srcOrd="0" destOrd="0" presId="urn:microsoft.com/office/officeart/2018/2/layout/IconCircleList"/>
    <dgm:cxn modelId="{8BC79013-07D9-4E5A-92AF-7583C0AD1C5C}" srcId="{4E4C86DE-9A6E-4F36-A523-A799C303452C}" destId="{0DF5880A-EA51-420C-A338-C65FD2037DF2}" srcOrd="0" destOrd="0" parTransId="{864E684F-C7B2-4684-9665-14F495754EA8}" sibTransId="{0F7FB1CF-2EF2-425A-8D05-DAFD2638DE63}"/>
    <dgm:cxn modelId="{E38C2715-2ECF-4B2A-879D-D4BAE1E04F79}" type="presOf" srcId="{9C6429D2-804E-4265-9F39-63D08A716222}" destId="{1E21ED05-F262-473D-A6E7-3CE9BF035C6B}" srcOrd="0" destOrd="0" presId="urn:microsoft.com/office/officeart/2018/2/layout/IconCircleList"/>
    <dgm:cxn modelId="{D5D8AE16-8E60-4E12-9967-4F2341FFC9B0}" srcId="{4E4C86DE-9A6E-4F36-A523-A799C303452C}" destId="{E98D9C5D-A45A-48C2-AD59-7AC6174349E0}" srcOrd="3" destOrd="0" parTransId="{4EF319A7-6058-4953-B42E-28200FAA5E8C}" sibTransId="{3134D46E-4E84-42D4-AA38-4F8602C735A1}"/>
    <dgm:cxn modelId="{8B3D9721-3637-4A52-BC50-F4D4024FF6CF}" type="presOf" srcId="{6520F807-1022-48E4-B94B-4B47E9230DE0}" destId="{BFA45C6D-2B62-4F1A-98AD-DD6C13FF79F1}" srcOrd="0" destOrd="0" presId="urn:microsoft.com/office/officeart/2018/2/layout/IconCircleList"/>
    <dgm:cxn modelId="{031F4B22-A7F4-4EC8-92F6-BC133389160A}" type="presOf" srcId="{0F7FB1CF-2EF2-425A-8D05-DAFD2638DE63}" destId="{C0300C31-4FBB-4A1C-8535-D7D5D47E891C}" srcOrd="0" destOrd="0" presId="urn:microsoft.com/office/officeart/2018/2/layout/IconCircleList"/>
    <dgm:cxn modelId="{03117629-E3F8-4275-9C5C-942E41C1BA98}" srcId="{4E4C86DE-9A6E-4F36-A523-A799C303452C}" destId="{8F646411-928E-4685-BA07-D4BA0BA5587F}" srcOrd="1" destOrd="0" parTransId="{C01FFD0C-F63D-4F12-B81B-C7170B54751C}" sibTransId="{4B0ECE9A-E4F8-4A68-BC9E-E77EC5D1CC85}"/>
    <dgm:cxn modelId="{3C438A39-9EB0-4B23-BEFA-16D99E71C4DA}" srcId="{4E4C86DE-9A6E-4F36-A523-A799C303452C}" destId="{0AB31521-0DC4-40C7-A827-3627DC740E8E}" srcOrd="7" destOrd="0" parTransId="{1210C5ED-9583-4C93-B0CC-065F83B6A5AE}" sibTransId="{DC092787-40AB-4D79-BDDF-7F6D86F1E1AA}"/>
    <dgm:cxn modelId="{D112E544-6538-48FF-B92F-1B1D3DB90D03}" type="presOf" srcId="{4E4C86DE-9A6E-4F36-A523-A799C303452C}" destId="{0AC65047-23C2-4891-805A-BA9F22909B86}" srcOrd="0" destOrd="0" presId="urn:microsoft.com/office/officeart/2018/2/layout/IconCircleList"/>
    <dgm:cxn modelId="{053DC765-E736-49FC-8955-233DE32CAB42}" type="presOf" srcId="{9D7606FD-95A8-48A5-B107-790C4831C943}" destId="{DCF9B641-29C4-40C0-8614-34288E70AE1B}" srcOrd="0" destOrd="0" presId="urn:microsoft.com/office/officeart/2018/2/layout/IconCircleList"/>
    <dgm:cxn modelId="{29D35E68-DF3C-47F0-9DD5-517473130BBD}" type="presOf" srcId="{3134D46E-4E84-42D4-AA38-4F8602C735A1}" destId="{29D0CBAE-F44D-4CA8-9AE8-21F1BF372603}" srcOrd="0" destOrd="0" presId="urn:microsoft.com/office/officeart/2018/2/layout/IconCircleList"/>
    <dgm:cxn modelId="{E80CE869-C5F3-49FA-BC14-D3BED00D2F76}" type="presOf" srcId="{5F95B841-3CB8-40D3-B2A2-95A0047A9FDE}" destId="{C516341F-18AB-4445-AB03-04C405A4801C}" srcOrd="0" destOrd="0" presId="urn:microsoft.com/office/officeart/2018/2/layout/IconCircleList"/>
    <dgm:cxn modelId="{981B1590-8C28-44F0-9390-3B4F1C1A34C1}" srcId="{4E4C86DE-9A6E-4F36-A523-A799C303452C}" destId="{DB0B4E48-B0FD-42A2-A0B5-CB8BBB26EE7A}" srcOrd="5" destOrd="0" parTransId="{0C2EF1EB-18A8-4600-A934-31C17B50409F}" sibTransId="{55552628-941B-4DF6-8AFB-32394DE411D7}"/>
    <dgm:cxn modelId="{34C0A299-A145-462F-A03D-CB38F8CD01EC}" type="presOf" srcId="{8F646411-928E-4685-BA07-D4BA0BA5587F}" destId="{387C6C50-0516-4E91-8B2D-0BAC21E6A18E}" srcOrd="0" destOrd="0" presId="urn:microsoft.com/office/officeart/2018/2/layout/IconCircleList"/>
    <dgm:cxn modelId="{CA5B689E-6558-4FCF-A7B3-515B416139E0}" type="presOf" srcId="{55552628-941B-4DF6-8AFB-32394DE411D7}" destId="{99104FB1-D1F2-4E34-9BD9-4FAC692D74BB}" srcOrd="0" destOrd="0" presId="urn:microsoft.com/office/officeart/2018/2/layout/IconCircleList"/>
    <dgm:cxn modelId="{BD527BA4-344B-43FE-8BF1-25D510722926}" type="presOf" srcId="{0DF5880A-EA51-420C-A338-C65FD2037DF2}" destId="{6D18E300-42CB-40FB-85D5-C93DB12DA334}" srcOrd="0" destOrd="0" presId="urn:microsoft.com/office/officeart/2018/2/layout/IconCircleList"/>
    <dgm:cxn modelId="{8E246FA9-5C0C-4793-A9E7-2E0FCC48F6DE}" srcId="{4E4C86DE-9A6E-4F36-A523-A799C303452C}" destId="{5F95B841-3CB8-40D3-B2A2-95A0047A9FDE}" srcOrd="8" destOrd="0" parTransId="{383CA27E-5AE6-454B-9A26-3E7EC1D3EB0D}" sibTransId="{F53D9FB4-B945-4BC0-8865-9109EDA95DC8}"/>
    <dgm:cxn modelId="{AFA21AAD-6AFB-4F3D-BC44-16F7A1584680}" type="presOf" srcId="{DC092787-40AB-4D79-BDDF-7F6D86F1E1AA}" destId="{A10C7C88-95AB-42C4-88AF-E1CBCAA88B0A}" srcOrd="0" destOrd="0" presId="urn:microsoft.com/office/officeart/2018/2/layout/IconCircleList"/>
    <dgm:cxn modelId="{E56356B7-6A04-420B-B2D3-C2F87C251614}" srcId="{4E4C86DE-9A6E-4F36-A523-A799C303452C}" destId="{6520F807-1022-48E4-B94B-4B47E9230DE0}" srcOrd="4" destOrd="0" parTransId="{0CDAE233-6184-45B5-936F-5947704707A2}" sibTransId="{8D14D575-37BD-4996-B0C9-7E659E084893}"/>
    <dgm:cxn modelId="{15A4D0C2-D89C-4D3C-95FB-48F36965B2EF}" type="presOf" srcId="{DB0B4E48-B0FD-42A2-A0B5-CB8BBB26EE7A}" destId="{3262DE05-D076-49DA-A8B9-BBF042347900}" srcOrd="0" destOrd="0" presId="urn:microsoft.com/office/officeart/2018/2/layout/IconCircleList"/>
    <dgm:cxn modelId="{076FC8CF-1DEA-45C3-8125-30E3C729FC38}" type="presOf" srcId="{38932057-3D59-4A40-A6E7-BA28A2CE074D}" destId="{4A9FAD7F-DFEE-41A8-87E3-9543AA5C8965}" srcOrd="0" destOrd="0" presId="urn:microsoft.com/office/officeart/2018/2/layout/IconCircleList"/>
    <dgm:cxn modelId="{61E8DCD9-6665-4FB0-A67C-0B37902DF01B}" type="presOf" srcId="{8D14D575-37BD-4996-B0C9-7E659E084893}" destId="{04DF6CCF-38F2-49D7-B1FE-5BF977C99233}" srcOrd="0" destOrd="0" presId="urn:microsoft.com/office/officeart/2018/2/layout/IconCircleList"/>
    <dgm:cxn modelId="{C73445DE-5073-4F51-BA09-D87A4A468CE2}" srcId="{4E4C86DE-9A6E-4F36-A523-A799C303452C}" destId="{38932057-3D59-4A40-A6E7-BA28A2CE074D}" srcOrd="6" destOrd="0" parTransId="{63E61149-0D7A-4116-A55A-1ED897592E75}" sibTransId="{9C6429D2-804E-4265-9F39-63D08A716222}"/>
    <dgm:cxn modelId="{93758EF6-A0EE-4449-8CE2-8429040778F0}" type="presOf" srcId="{E98D9C5D-A45A-48C2-AD59-7AC6174349E0}" destId="{B5155069-0B99-48E2-A614-CF8F84C5B6BA}" srcOrd="0" destOrd="0" presId="urn:microsoft.com/office/officeart/2018/2/layout/IconCircleList"/>
    <dgm:cxn modelId="{C0A5FEFD-0B20-41E6-A728-1D40B6940983}" srcId="{4E4C86DE-9A6E-4F36-A523-A799C303452C}" destId="{9D7606FD-95A8-48A5-B107-790C4831C943}" srcOrd="2" destOrd="0" parTransId="{B7BBD50D-958D-46BE-A091-D27316C60C2C}" sibTransId="{4AD44E71-DC39-4247-9FB0-058CEE8DEC7E}"/>
    <dgm:cxn modelId="{A08DAFFF-D9D1-4BC7-8296-DF812A9583E8}" type="presOf" srcId="{4AD44E71-DC39-4247-9FB0-058CEE8DEC7E}" destId="{0A48CB28-5A14-4DB8-BFA3-C2FB54C8110C}" srcOrd="0" destOrd="0" presId="urn:microsoft.com/office/officeart/2018/2/layout/IconCircleList"/>
    <dgm:cxn modelId="{7F91DC7B-A3A2-45EA-BFEB-1EBB5C95FDF8}" type="presParOf" srcId="{0AC65047-23C2-4891-805A-BA9F22909B86}" destId="{FE26B37C-A047-4E3F-9D88-09A7FC6380EB}" srcOrd="0" destOrd="0" presId="urn:microsoft.com/office/officeart/2018/2/layout/IconCircleList"/>
    <dgm:cxn modelId="{194BBCE1-57FD-44CB-87D2-5940F237357F}" type="presParOf" srcId="{FE26B37C-A047-4E3F-9D88-09A7FC6380EB}" destId="{62D496A5-909A-42A0-B2F8-AC9F206858F1}" srcOrd="0" destOrd="0" presId="urn:microsoft.com/office/officeart/2018/2/layout/IconCircleList"/>
    <dgm:cxn modelId="{427E6697-ABDB-44D1-A3C1-F368C9DF6512}" type="presParOf" srcId="{62D496A5-909A-42A0-B2F8-AC9F206858F1}" destId="{6F94E1E2-25D2-45C7-A295-07FCD69BB07C}" srcOrd="0" destOrd="0" presId="urn:microsoft.com/office/officeart/2018/2/layout/IconCircleList"/>
    <dgm:cxn modelId="{C5876611-A897-4F74-A1B3-19FFE6FE1F8F}" type="presParOf" srcId="{62D496A5-909A-42A0-B2F8-AC9F206858F1}" destId="{1CAE1F8B-A956-4A67-97DB-98F593227892}" srcOrd="1" destOrd="0" presId="urn:microsoft.com/office/officeart/2018/2/layout/IconCircleList"/>
    <dgm:cxn modelId="{79BA8449-CAE5-4499-8CE2-F43B0D8EA420}" type="presParOf" srcId="{62D496A5-909A-42A0-B2F8-AC9F206858F1}" destId="{FD7320FB-E4DD-447A-8CF6-26F60408B147}" srcOrd="2" destOrd="0" presId="urn:microsoft.com/office/officeart/2018/2/layout/IconCircleList"/>
    <dgm:cxn modelId="{0245E9F3-E927-4440-A33E-9CFEA65074F0}" type="presParOf" srcId="{62D496A5-909A-42A0-B2F8-AC9F206858F1}" destId="{6D18E300-42CB-40FB-85D5-C93DB12DA334}" srcOrd="3" destOrd="0" presId="urn:microsoft.com/office/officeart/2018/2/layout/IconCircleList"/>
    <dgm:cxn modelId="{DC2C541B-2A23-466F-B765-9A1F96B7143A}" type="presParOf" srcId="{FE26B37C-A047-4E3F-9D88-09A7FC6380EB}" destId="{C0300C31-4FBB-4A1C-8535-D7D5D47E891C}" srcOrd="1" destOrd="0" presId="urn:microsoft.com/office/officeart/2018/2/layout/IconCircleList"/>
    <dgm:cxn modelId="{9E84A54C-7A9A-4713-8234-26C9D5A037D7}" type="presParOf" srcId="{FE26B37C-A047-4E3F-9D88-09A7FC6380EB}" destId="{210047A3-ADD6-4396-A1E9-C307D16E93D7}" srcOrd="2" destOrd="0" presId="urn:microsoft.com/office/officeart/2018/2/layout/IconCircleList"/>
    <dgm:cxn modelId="{772B31C5-2F5B-4C66-94C8-4EE9F9E4EC8B}" type="presParOf" srcId="{210047A3-ADD6-4396-A1E9-C307D16E93D7}" destId="{63C516D2-1060-4802-82D6-B101F2FB66A5}" srcOrd="0" destOrd="0" presId="urn:microsoft.com/office/officeart/2018/2/layout/IconCircleList"/>
    <dgm:cxn modelId="{2BF9627A-C5C1-426B-B9F7-60434BE6632B}" type="presParOf" srcId="{210047A3-ADD6-4396-A1E9-C307D16E93D7}" destId="{EB298E5C-1ED1-4861-91DA-3EA293A66AFA}" srcOrd="1" destOrd="0" presId="urn:microsoft.com/office/officeart/2018/2/layout/IconCircleList"/>
    <dgm:cxn modelId="{535DC7B9-6B0E-4CF7-AA06-C88689B3CBC0}" type="presParOf" srcId="{210047A3-ADD6-4396-A1E9-C307D16E93D7}" destId="{ADE33F40-C595-4044-8C0F-079ACCC0D62E}" srcOrd="2" destOrd="0" presId="urn:microsoft.com/office/officeart/2018/2/layout/IconCircleList"/>
    <dgm:cxn modelId="{49931E3E-7785-48BD-8AF0-737E110DE67F}" type="presParOf" srcId="{210047A3-ADD6-4396-A1E9-C307D16E93D7}" destId="{387C6C50-0516-4E91-8B2D-0BAC21E6A18E}" srcOrd="3" destOrd="0" presId="urn:microsoft.com/office/officeart/2018/2/layout/IconCircleList"/>
    <dgm:cxn modelId="{A81A6725-7462-43AE-BDEA-AA4F2D4784CE}" type="presParOf" srcId="{FE26B37C-A047-4E3F-9D88-09A7FC6380EB}" destId="{F8D96F36-C53E-4907-AF7C-DDB1E6F6BBEC}" srcOrd="3" destOrd="0" presId="urn:microsoft.com/office/officeart/2018/2/layout/IconCircleList"/>
    <dgm:cxn modelId="{BEA379A5-D56C-4AE3-ADBE-15A65DB2CA2A}" type="presParOf" srcId="{FE26B37C-A047-4E3F-9D88-09A7FC6380EB}" destId="{8ED40759-999A-4A01-9A82-E6FF775F40CD}" srcOrd="4" destOrd="0" presId="urn:microsoft.com/office/officeart/2018/2/layout/IconCircleList"/>
    <dgm:cxn modelId="{61C1708D-889A-4E42-8A36-E015BF6206D5}" type="presParOf" srcId="{8ED40759-999A-4A01-9A82-E6FF775F40CD}" destId="{9ADDF2D4-0DE6-4A6E-8AD9-F75D7207B519}" srcOrd="0" destOrd="0" presId="urn:microsoft.com/office/officeart/2018/2/layout/IconCircleList"/>
    <dgm:cxn modelId="{3DB90D56-A235-48D3-9F51-AA9817479144}" type="presParOf" srcId="{8ED40759-999A-4A01-9A82-E6FF775F40CD}" destId="{CFC7ECE3-6EBF-4E64-AB06-F6895C5769B1}" srcOrd="1" destOrd="0" presId="urn:microsoft.com/office/officeart/2018/2/layout/IconCircleList"/>
    <dgm:cxn modelId="{B9805E79-3A8A-4A3E-A2C6-A7A1112BB3A0}" type="presParOf" srcId="{8ED40759-999A-4A01-9A82-E6FF775F40CD}" destId="{A6A9E1D4-4A8A-4158-AA6D-9932185704A1}" srcOrd="2" destOrd="0" presId="urn:microsoft.com/office/officeart/2018/2/layout/IconCircleList"/>
    <dgm:cxn modelId="{7F315561-1460-4163-88BF-C6141C3BE2C9}" type="presParOf" srcId="{8ED40759-999A-4A01-9A82-E6FF775F40CD}" destId="{DCF9B641-29C4-40C0-8614-34288E70AE1B}" srcOrd="3" destOrd="0" presId="urn:microsoft.com/office/officeart/2018/2/layout/IconCircleList"/>
    <dgm:cxn modelId="{713EAC77-33A3-4ECA-964E-E2D7A2BEBD46}" type="presParOf" srcId="{FE26B37C-A047-4E3F-9D88-09A7FC6380EB}" destId="{0A48CB28-5A14-4DB8-BFA3-C2FB54C8110C}" srcOrd="5" destOrd="0" presId="urn:microsoft.com/office/officeart/2018/2/layout/IconCircleList"/>
    <dgm:cxn modelId="{A604009D-3EC7-4241-B263-1BC10E7E99C9}" type="presParOf" srcId="{FE26B37C-A047-4E3F-9D88-09A7FC6380EB}" destId="{F187E5B1-C013-455C-A700-6507A38194AA}" srcOrd="6" destOrd="0" presId="urn:microsoft.com/office/officeart/2018/2/layout/IconCircleList"/>
    <dgm:cxn modelId="{8EE680A9-AFD1-49F1-8607-D5BCC0F84724}" type="presParOf" srcId="{F187E5B1-C013-455C-A700-6507A38194AA}" destId="{8363EFEE-25BD-41E9-BF5D-C902786F273E}" srcOrd="0" destOrd="0" presId="urn:microsoft.com/office/officeart/2018/2/layout/IconCircleList"/>
    <dgm:cxn modelId="{40D32FE4-BB22-4744-881B-E3D05057CCC2}" type="presParOf" srcId="{F187E5B1-C013-455C-A700-6507A38194AA}" destId="{307E6882-93E1-45B7-B51B-907A7B12424E}" srcOrd="1" destOrd="0" presId="urn:microsoft.com/office/officeart/2018/2/layout/IconCircleList"/>
    <dgm:cxn modelId="{4E9B34A9-BAAD-4130-8452-8252BD6923EB}" type="presParOf" srcId="{F187E5B1-C013-455C-A700-6507A38194AA}" destId="{CB51AB80-6583-477C-BB77-40378EE48341}" srcOrd="2" destOrd="0" presId="urn:microsoft.com/office/officeart/2018/2/layout/IconCircleList"/>
    <dgm:cxn modelId="{1C6FCBFA-E3A1-4EA7-8931-701AF5D921CA}" type="presParOf" srcId="{F187E5B1-C013-455C-A700-6507A38194AA}" destId="{B5155069-0B99-48E2-A614-CF8F84C5B6BA}" srcOrd="3" destOrd="0" presId="urn:microsoft.com/office/officeart/2018/2/layout/IconCircleList"/>
    <dgm:cxn modelId="{3925D067-F917-4CD0-91A5-FFFB1FC14BAF}" type="presParOf" srcId="{FE26B37C-A047-4E3F-9D88-09A7FC6380EB}" destId="{29D0CBAE-F44D-4CA8-9AE8-21F1BF372603}" srcOrd="7" destOrd="0" presId="urn:microsoft.com/office/officeart/2018/2/layout/IconCircleList"/>
    <dgm:cxn modelId="{AAFD7C52-B82C-415E-82FF-5E2792CFA63C}" type="presParOf" srcId="{FE26B37C-A047-4E3F-9D88-09A7FC6380EB}" destId="{8AFB6242-BD98-45F4-A148-4A422CD4C5DD}" srcOrd="8" destOrd="0" presId="urn:microsoft.com/office/officeart/2018/2/layout/IconCircleList"/>
    <dgm:cxn modelId="{5E009721-382B-4CED-B083-5809AD2A95D0}" type="presParOf" srcId="{8AFB6242-BD98-45F4-A148-4A422CD4C5DD}" destId="{E757116E-39DA-4F39-B5BB-F20B45A60941}" srcOrd="0" destOrd="0" presId="urn:microsoft.com/office/officeart/2018/2/layout/IconCircleList"/>
    <dgm:cxn modelId="{8A56218D-D1AE-469B-869C-363847ADCF79}" type="presParOf" srcId="{8AFB6242-BD98-45F4-A148-4A422CD4C5DD}" destId="{0197033F-E3DB-4078-90B7-3EAB2ED1AC1B}" srcOrd="1" destOrd="0" presId="urn:microsoft.com/office/officeart/2018/2/layout/IconCircleList"/>
    <dgm:cxn modelId="{458B6B15-1DBD-425C-819E-DA46EC922AE3}" type="presParOf" srcId="{8AFB6242-BD98-45F4-A148-4A422CD4C5DD}" destId="{181E9F4C-C563-4834-B485-04A17847323B}" srcOrd="2" destOrd="0" presId="urn:microsoft.com/office/officeart/2018/2/layout/IconCircleList"/>
    <dgm:cxn modelId="{BF2E8907-9B80-433D-9667-30087497E730}" type="presParOf" srcId="{8AFB6242-BD98-45F4-A148-4A422CD4C5DD}" destId="{BFA45C6D-2B62-4F1A-98AD-DD6C13FF79F1}" srcOrd="3" destOrd="0" presId="urn:microsoft.com/office/officeart/2018/2/layout/IconCircleList"/>
    <dgm:cxn modelId="{797C690B-A5E2-43BB-8B78-B090F6D10F5A}" type="presParOf" srcId="{FE26B37C-A047-4E3F-9D88-09A7FC6380EB}" destId="{04DF6CCF-38F2-49D7-B1FE-5BF977C99233}" srcOrd="9" destOrd="0" presId="urn:microsoft.com/office/officeart/2018/2/layout/IconCircleList"/>
    <dgm:cxn modelId="{39D281B5-A883-4BC5-88CA-CFAF2263F11F}" type="presParOf" srcId="{FE26B37C-A047-4E3F-9D88-09A7FC6380EB}" destId="{38BE6199-647A-40CB-8AD1-F95190F0C908}" srcOrd="10" destOrd="0" presId="urn:microsoft.com/office/officeart/2018/2/layout/IconCircleList"/>
    <dgm:cxn modelId="{30E47B58-15EB-4E28-8F61-AF26CA46A29C}" type="presParOf" srcId="{38BE6199-647A-40CB-8AD1-F95190F0C908}" destId="{6EEBC80C-0978-402E-97B9-D080E1BBF3CF}" srcOrd="0" destOrd="0" presId="urn:microsoft.com/office/officeart/2018/2/layout/IconCircleList"/>
    <dgm:cxn modelId="{D0C947DB-4286-4237-8992-E24B644640EB}" type="presParOf" srcId="{38BE6199-647A-40CB-8AD1-F95190F0C908}" destId="{1A20A3A1-8EBF-43DC-B3DC-F9FCD394866A}" srcOrd="1" destOrd="0" presId="urn:microsoft.com/office/officeart/2018/2/layout/IconCircleList"/>
    <dgm:cxn modelId="{77CB9CC5-38BB-43BE-BDA1-638D8CC3479D}" type="presParOf" srcId="{38BE6199-647A-40CB-8AD1-F95190F0C908}" destId="{71012AA7-C212-4F4C-8689-995282F2534E}" srcOrd="2" destOrd="0" presId="urn:microsoft.com/office/officeart/2018/2/layout/IconCircleList"/>
    <dgm:cxn modelId="{A0A8629E-49D4-4DAE-AEC1-A8ACB80D36E0}" type="presParOf" srcId="{38BE6199-647A-40CB-8AD1-F95190F0C908}" destId="{3262DE05-D076-49DA-A8B9-BBF042347900}" srcOrd="3" destOrd="0" presId="urn:microsoft.com/office/officeart/2018/2/layout/IconCircleList"/>
    <dgm:cxn modelId="{AD82BE60-8298-4143-84AB-C04D407C8A0C}" type="presParOf" srcId="{FE26B37C-A047-4E3F-9D88-09A7FC6380EB}" destId="{99104FB1-D1F2-4E34-9BD9-4FAC692D74BB}" srcOrd="11" destOrd="0" presId="urn:microsoft.com/office/officeart/2018/2/layout/IconCircleList"/>
    <dgm:cxn modelId="{6C9FEC40-CE14-48F3-803A-AF7B30C87504}" type="presParOf" srcId="{FE26B37C-A047-4E3F-9D88-09A7FC6380EB}" destId="{BD3D5D7D-BACF-4F46-82FB-579F873EA0FA}" srcOrd="12" destOrd="0" presId="urn:microsoft.com/office/officeart/2018/2/layout/IconCircleList"/>
    <dgm:cxn modelId="{C470CDE9-3170-4ABA-9F3D-29B3CE9F83A9}" type="presParOf" srcId="{BD3D5D7D-BACF-4F46-82FB-579F873EA0FA}" destId="{721DCA9A-5E75-4DB6-B779-FA923F488CE1}" srcOrd="0" destOrd="0" presId="urn:microsoft.com/office/officeart/2018/2/layout/IconCircleList"/>
    <dgm:cxn modelId="{BDC53FDE-A8DE-417C-8A66-DB8881CA2395}" type="presParOf" srcId="{BD3D5D7D-BACF-4F46-82FB-579F873EA0FA}" destId="{A622C347-B3B8-4AB9-B8CD-D335992CFD04}" srcOrd="1" destOrd="0" presId="urn:microsoft.com/office/officeart/2018/2/layout/IconCircleList"/>
    <dgm:cxn modelId="{3DD57C82-1DDB-420B-91C2-772A09F86D00}" type="presParOf" srcId="{BD3D5D7D-BACF-4F46-82FB-579F873EA0FA}" destId="{EE39560F-E6D4-4D9D-8E9A-1AE3F8CA4330}" srcOrd="2" destOrd="0" presId="urn:microsoft.com/office/officeart/2018/2/layout/IconCircleList"/>
    <dgm:cxn modelId="{7766F3AC-EAE2-47B9-B651-A455FAAF8D37}" type="presParOf" srcId="{BD3D5D7D-BACF-4F46-82FB-579F873EA0FA}" destId="{4A9FAD7F-DFEE-41A8-87E3-9543AA5C8965}" srcOrd="3" destOrd="0" presId="urn:microsoft.com/office/officeart/2018/2/layout/IconCircleList"/>
    <dgm:cxn modelId="{4DEE191B-7B76-4DF8-816B-D4B64D2318D8}" type="presParOf" srcId="{FE26B37C-A047-4E3F-9D88-09A7FC6380EB}" destId="{1E21ED05-F262-473D-A6E7-3CE9BF035C6B}" srcOrd="13" destOrd="0" presId="urn:microsoft.com/office/officeart/2018/2/layout/IconCircleList"/>
    <dgm:cxn modelId="{B22500A1-1010-46D6-8D12-FBB890225E34}" type="presParOf" srcId="{FE26B37C-A047-4E3F-9D88-09A7FC6380EB}" destId="{4079902C-DB54-429F-B545-3F1A2FDC4EBF}" srcOrd="14" destOrd="0" presId="urn:microsoft.com/office/officeart/2018/2/layout/IconCircleList"/>
    <dgm:cxn modelId="{776ED083-C831-44D4-98A6-DAA384D6DECD}" type="presParOf" srcId="{4079902C-DB54-429F-B545-3F1A2FDC4EBF}" destId="{799870B3-900B-4415-8ECE-36D390B931F9}" srcOrd="0" destOrd="0" presId="urn:microsoft.com/office/officeart/2018/2/layout/IconCircleList"/>
    <dgm:cxn modelId="{A0725A37-77D1-463D-A75B-3D49C7102153}" type="presParOf" srcId="{4079902C-DB54-429F-B545-3F1A2FDC4EBF}" destId="{A4595D6C-28ED-47C1-9132-861A17D042BF}" srcOrd="1" destOrd="0" presId="urn:microsoft.com/office/officeart/2018/2/layout/IconCircleList"/>
    <dgm:cxn modelId="{D53FC70D-C630-4113-8A27-7F946D1D7468}" type="presParOf" srcId="{4079902C-DB54-429F-B545-3F1A2FDC4EBF}" destId="{7FBE8456-D257-4290-B8BB-ED477D395F52}" srcOrd="2" destOrd="0" presId="urn:microsoft.com/office/officeart/2018/2/layout/IconCircleList"/>
    <dgm:cxn modelId="{7BB47DF1-734E-4561-B86F-86E0CBEC0A7A}" type="presParOf" srcId="{4079902C-DB54-429F-B545-3F1A2FDC4EBF}" destId="{2216C1CA-3A4C-41F0-A4A4-0436BAA0893A}" srcOrd="3" destOrd="0" presId="urn:microsoft.com/office/officeart/2018/2/layout/IconCircleList"/>
    <dgm:cxn modelId="{A61BC781-4067-44D9-842E-FD860921D1BC}" type="presParOf" srcId="{FE26B37C-A047-4E3F-9D88-09A7FC6380EB}" destId="{A10C7C88-95AB-42C4-88AF-E1CBCAA88B0A}" srcOrd="15" destOrd="0" presId="urn:microsoft.com/office/officeart/2018/2/layout/IconCircleList"/>
    <dgm:cxn modelId="{E0A7EE4D-F804-4997-A38C-5231FBA5225E}" type="presParOf" srcId="{FE26B37C-A047-4E3F-9D88-09A7FC6380EB}" destId="{9AD79578-A2CB-4CE0-844B-D619A36740EF}" srcOrd="16" destOrd="0" presId="urn:microsoft.com/office/officeart/2018/2/layout/IconCircleList"/>
    <dgm:cxn modelId="{9B256088-10AA-408D-A0BB-E21D66DF899E}" type="presParOf" srcId="{9AD79578-A2CB-4CE0-844B-D619A36740EF}" destId="{96412F67-81C8-46DA-8680-56FB0F4F7724}" srcOrd="0" destOrd="0" presId="urn:microsoft.com/office/officeart/2018/2/layout/IconCircleList"/>
    <dgm:cxn modelId="{D759DF64-0BB8-4C4F-A2D4-276D08C9EC45}" type="presParOf" srcId="{9AD79578-A2CB-4CE0-844B-D619A36740EF}" destId="{BED09243-9BA8-4435-9366-B93C2008DA95}" srcOrd="1" destOrd="0" presId="urn:microsoft.com/office/officeart/2018/2/layout/IconCircleList"/>
    <dgm:cxn modelId="{CF0C6CFF-DFE0-4736-9AFD-A47299FE95FF}" type="presParOf" srcId="{9AD79578-A2CB-4CE0-844B-D619A36740EF}" destId="{161BBF39-768D-4DD8-AB79-3AE219D435D7}" srcOrd="2" destOrd="0" presId="urn:microsoft.com/office/officeart/2018/2/layout/IconCircleList"/>
    <dgm:cxn modelId="{3C521900-5E81-432D-B2BE-E620668A56F5}" type="presParOf" srcId="{9AD79578-A2CB-4CE0-844B-D619A36740EF}" destId="{C516341F-18AB-4445-AB03-04C405A4801C}"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0AE401-21A6-4B4C-BEC8-D8880DB8AE98}"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ADE93E1A-CF1F-4507-AF5D-3F72081E142C}">
      <dgm:prSet/>
      <dgm:spPr/>
      <dgm:t>
        <a:bodyPr/>
        <a:lstStyle/>
        <a:p>
          <a:r>
            <a:rPr lang="en-US"/>
            <a:t>Create an account</a:t>
          </a:r>
        </a:p>
      </dgm:t>
    </dgm:pt>
    <dgm:pt modelId="{1C572105-F9E7-40B1-AF46-1749350CD559}" type="parTrans" cxnId="{587BDEFC-21D7-4BB5-9234-A91C0D1ADA99}">
      <dgm:prSet/>
      <dgm:spPr/>
      <dgm:t>
        <a:bodyPr/>
        <a:lstStyle/>
        <a:p>
          <a:endParaRPr lang="en-US"/>
        </a:p>
      </dgm:t>
    </dgm:pt>
    <dgm:pt modelId="{2AA9FACB-88F5-4209-B445-55FEF2E75560}" type="sibTrans" cxnId="{587BDEFC-21D7-4BB5-9234-A91C0D1ADA99}">
      <dgm:prSet phldrT="1" phldr="0"/>
      <dgm:spPr/>
      <dgm:t>
        <a:bodyPr/>
        <a:lstStyle/>
        <a:p>
          <a:r>
            <a:rPr lang="en-US"/>
            <a:t>1</a:t>
          </a:r>
        </a:p>
      </dgm:t>
    </dgm:pt>
    <dgm:pt modelId="{989539C4-37C1-40CC-B2C2-CDC2B8E91F09}">
      <dgm:prSet/>
      <dgm:spPr/>
      <dgm:t>
        <a:bodyPr/>
        <a:lstStyle/>
        <a:p>
          <a:r>
            <a:rPr lang="en-US"/>
            <a:t>Upload your work</a:t>
          </a:r>
        </a:p>
      </dgm:t>
    </dgm:pt>
    <dgm:pt modelId="{56F6830A-1272-475F-BE32-1A7EEE5480D0}" type="parTrans" cxnId="{3CDF8DC0-0057-4414-86CD-72908829C5EE}">
      <dgm:prSet/>
      <dgm:spPr/>
      <dgm:t>
        <a:bodyPr/>
        <a:lstStyle/>
        <a:p>
          <a:endParaRPr lang="en-US"/>
        </a:p>
      </dgm:t>
    </dgm:pt>
    <dgm:pt modelId="{4157EB3B-2456-4D58-B571-611EE32616D7}" type="sibTrans" cxnId="{3CDF8DC0-0057-4414-86CD-72908829C5EE}">
      <dgm:prSet phldrT="2" phldr="0"/>
      <dgm:spPr/>
      <dgm:t>
        <a:bodyPr/>
        <a:lstStyle/>
        <a:p>
          <a:r>
            <a:rPr lang="en-US"/>
            <a:t>2</a:t>
          </a:r>
        </a:p>
      </dgm:t>
    </dgm:pt>
    <dgm:pt modelId="{EA7F4CFE-A25F-445F-A489-F0B8C52997B0}">
      <dgm:prSet/>
      <dgm:spPr/>
      <dgm:t>
        <a:bodyPr/>
        <a:lstStyle/>
        <a:p>
          <a:r>
            <a:rPr lang="en-US"/>
            <a:t>Share your scholarship</a:t>
          </a:r>
        </a:p>
      </dgm:t>
    </dgm:pt>
    <dgm:pt modelId="{10A556EC-EE6D-4688-80A0-7026CA575604}" type="parTrans" cxnId="{8B8934AB-30E9-4C95-B340-66E26DB02AC9}">
      <dgm:prSet/>
      <dgm:spPr/>
      <dgm:t>
        <a:bodyPr/>
        <a:lstStyle/>
        <a:p>
          <a:endParaRPr lang="en-US"/>
        </a:p>
      </dgm:t>
    </dgm:pt>
    <dgm:pt modelId="{0FB76C16-D24E-4970-A86C-6FD990E97B4A}" type="sibTrans" cxnId="{8B8934AB-30E9-4C95-B340-66E26DB02AC9}">
      <dgm:prSet phldrT="3" phldr="0"/>
      <dgm:spPr/>
      <dgm:t>
        <a:bodyPr/>
        <a:lstStyle/>
        <a:p>
          <a:r>
            <a:rPr lang="en-US"/>
            <a:t>3</a:t>
          </a:r>
        </a:p>
      </dgm:t>
    </dgm:pt>
    <dgm:pt modelId="{265D77E3-ED82-46FF-89B1-D2C28B05808F}">
      <dgm:prSet/>
      <dgm:spPr/>
      <dgm:t>
        <a:bodyPr/>
        <a:lstStyle/>
        <a:p>
          <a:r>
            <a:rPr lang="en-US"/>
            <a:t>Discover new content</a:t>
          </a:r>
        </a:p>
      </dgm:t>
    </dgm:pt>
    <dgm:pt modelId="{CDAFCCA0-C9A2-42EA-A331-EBCA86EBFB5A}" type="parTrans" cxnId="{CCE0235E-7132-458A-9839-E0044B23961C}">
      <dgm:prSet/>
      <dgm:spPr/>
      <dgm:t>
        <a:bodyPr/>
        <a:lstStyle/>
        <a:p>
          <a:endParaRPr lang="en-US"/>
        </a:p>
      </dgm:t>
    </dgm:pt>
    <dgm:pt modelId="{92CE7AD7-66C0-41C3-9EC6-803F252ABEB8}" type="sibTrans" cxnId="{CCE0235E-7132-458A-9839-E0044B23961C}">
      <dgm:prSet phldrT="4" phldr="0"/>
      <dgm:spPr/>
      <dgm:t>
        <a:bodyPr/>
        <a:lstStyle/>
        <a:p>
          <a:r>
            <a:rPr lang="en-US"/>
            <a:t>4</a:t>
          </a:r>
        </a:p>
      </dgm:t>
    </dgm:pt>
    <dgm:pt modelId="{EC7B7BFD-5BEE-4C80-A34A-31C2B3E95DD5}" type="pres">
      <dgm:prSet presAssocID="{FE0AE401-21A6-4B4C-BEC8-D8880DB8AE98}" presName="Name0" presStyleCnt="0">
        <dgm:presLayoutVars>
          <dgm:animLvl val="lvl"/>
          <dgm:resizeHandles val="exact"/>
        </dgm:presLayoutVars>
      </dgm:prSet>
      <dgm:spPr/>
    </dgm:pt>
    <dgm:pt modelId="{8C22971F-1893-4700-9615-5A37C7310383}" type="pres">
      <dgm:prSet presAssocID="{ADE93E1A-CF1F-4507-AF5D-3F72081E142C}" presName="compositeNode" presStyleCnt="0">
        <dgm:presLayoutVars>
          <dgm:bulletEnabled val="1"/>
        </dgm:presLayoutVars>
      </dgm:prSet>
      <dgm:spPr/>
    </dgm:pt>
    <dgm:pt modelId="{71475548-FAB0-4C25-8591-23581F063DE0}" type="pres">
      <dgm:prSet presAssocID="{ADE93E1A-CF1F-4507-AF5D-3F72081E142C}" presName="bgRect" presStyleLbl="bgAccFollowNode1" presStyleIdx="0" presStyleCnt="4"/>
      <dgm:spPr/>
    </dgm:pt>
    <dgm:pt modelId="{69B48DE1-0802-421E-801E-BB5732A61F60}" type="pres">
      <dgm:prSet presAssocID="{2AA9FACB-88F5-4209-B445-55FEF2E75560}" presName="sibTransNodeCircle" presStyleLbl="alignNode1" presStyleIdx="0" presStyleCnt="8">
        <dgm:presLayoutVars>
          <dgm:chMax val="0"/>
          <dgm:bulletEnabled/>
        </dgm:presLayoutVars>
      </dgm:prSet>
      <dgm:spPr/>
    </dgm:pt>
    <dgm:pt modelId="{04467950-CDDC-4B6C-9235-89EF459C4B69}" type="pres">
      <dgm:prSet presAssocID="{ADE93E1A-CF1F-4507-AF5D-3F72081E142C}" presName="bottomLine" presStyleLbl="alignNode1" presStyleIdx="1" presStyleCnt="8">
        <dgm:presLayoutVars/>
      </dgm:prSet>
      <dgm:spPr/>
    </dgm:pt>
    <dgm:pt modelId="{F8D097BE-6F55-4789-AC2E-84E25CFF1A03}" type="pres">
      <dgm:prSet presAssocID="{ADE93E1A-CF1F-4507-AF5D-3F72081E142C}" presName="nodeText" presStyleLbl="bgAccFollowNode1" presStyleIdx="0" presStyleCnt="4">
        <dgm:presLayoutVars>
          <dgm:bulletEnabled val="1"/>
        </dgm:presLayoutVars>
      </dgm:prSet>
      <dgm:spPr/>
    </dgm:pt>
    <dgm:pt modelId="{EBEFD1E7-A1B6-4BA0-8B63-CC6629610F3C}" type="pres">
      <dgm:prSet presAssocID="{2AA9FACB-88F5-4209-B445-55FEF2E75560}" presName="sibTrans" presStyleCnt="0"/>
      <dgm:spPr/>
    </dgm:pt>
    <dgm:pt modelId="{BEE90624-CC7A-4D47-B399-102BDED68071}" type="pres">
      <dgm:prSet presAssocID="{989539C4-37C1-40CC-B2C2-CDC2B8E91F09}" presName="compositeNode" presStyleCnt="0">
        <dgm:presLayoutVars>
          <dgm:bulletEnabled val="1"/>
        </dgm:presLayoutVars>
      </dgm:prSet>
      <dgm:spPr/>
    </dgm:pt>
    <dgm:pt modelId="{556F98CD-C4F0-4578-8F16-ED3341AF422C}" type="pres">
      <dgm:prSet presAssocID="{989539C4-37C1-40CC-B2C2-CDC2B8E91F09}" presName="bgRect" presStyleLbl="bgAccFollowNode1" presStyleIdx="1" presStyleCnt="4"/>
      <dgm:spPr/>
    </dgm:pt>
    <dgm:pt modelId="{E655A424-FB72-4FA6-82C6-0867BE0F5B1F}" type="pres">
      <dgm:prSet presAssocID="{4157EB3B-2456-4D58-B571-611EE32616D7}" presName="sibTransNodeCircle" presStyleLbl="alignNode1" presStyleIdx="2" presStyleCnt="8">
        <dgm:presLayoutVars>
          <dgm:chMax val="0"/>
          <dgm:bulletEnabled/>
        </dgm:presLayoutVars>
      </dgm:prSet>
      <dgm:spPr/>
    </dgm:pt>
    <dgm:pt modelId="{BC0D41A3-3911-4081-864C-4A90B768511F}" type="pres">
      <dgm:prSet presAssocID="{989539C4-37C1-40CC-B2C2-CDC2B8E91F09}" presName="bottomLine" presStyleLbl="alignNode1" presStyleIdx="3" presStyleCnt="8">
        <dgm:presLayoutVars/>
      </dgm:prSet>
      <dgm:spPr/>
    </dgm:pt>
    <dgm:pt modelId="{65AD2E6D-B75D-4B16-804C-B517E24A3341}" type="pres">
      <dgm:prSet presAssocID="{989539C4-37C1-40CC-B2C2-CDC2B8E91F09}" presName="nodeText" presStyleLbl="bgAccFollowNode1" presStyleIdx="1" presStyleCnt="4">
        <dgm:presLayoutVars>
          <dgm:bulletEnabled val="1"/>
        </dgm:presLayoutVars>
      </dgm:prSet>
      <dgm:spPr/>
    </dgm:pt>
    <dgm:pt modelId="{172B4FBC-CEFC-4D5C-84F3-45272D54E16E}" type="pres">
      <dgm:prSet presAssocID="{4157EB3B-2456-4D58-B571-611EE32616D7}" presName="sibTrans" presStyleCnt="0"/>
      <dgm:spPr/>
    </dgm:pt>
    <dgm:pt modelId="{8E7A3F8E-E93C-4FBB-B7D5-FF43D03894F7}" type="pres">
      <dgm:prSet presAssocID="{EA7F4CFE-A25F-445F-A489-F0B8C52997B0}" presName="compositeNode" presStyleCnt="0">
        <dgm:presLayoutVars>
          <dgm:bulletEnabled val="1"/>
        </dgm:presLayoutVars>
      </dgm:prSet>
      <dgm:spPr/>
    </dgm:pt>
    <dgm:pt modelId="{156B6DC7-CDC9-4855-A67A-30FDF5FE7F65}" type="pres">
      <dgm:prSet presAssocID="{EA7F4CFE-A25F-445F-A489-F0B8C52997B0}" presName="bgRect" presStyleLbl="bgAccFollowNode1" presStyleIdx="2" presStyleCnt="4"/>
      <dgm:spPr/>
    </dgm:pt>
    <dgm:pt modelId="{F77A54FC-4DCC-4DA2-BC0A-F0BBFEDAA115}" type="pres">
      <dgm:prSet presAssocID="{0FB76C16-D24E-4970-A86C-6FD990E97B4A}" presName="sibTransNodeCircle" presStyleLbl="alignNode1" presStyleIdx="4" presStyleCnt="8">
        <dgm:presLayoutVars>
          <dgm:chMax val="0"/>
          <dgm:bulletEnabled/>
        </dgm:presLayoutVars>
      </dgm:prSet>
      <dgm:spPr/>
    </dgm:pt>
    <dgm:pt modelId="{4DE5B5DB-9DCC-4D9C-828D-F994C81E6C46}" type="pres">
      <dgm:prSet presAssocID="{EA7F4CFE-A25F-445F-A489-F0B8C52997B0}" presName="bottomLine" presStyleLbl="alignNode1" presStyleIdx="5" presStyleCnt="8">
        <dgm:presLayoutVars/>
      </dgm:prSet>
      <dgm:spPr/>
    </dgm:pt>
    <dgm:pt modelId="{E6C63D91-AD28-4443-9378-C99BEC7C088F}" type="pres">
      <dgm:prSet presAssocID="{EA7F4CFE-A25F-445F-A489-F0B8C52997B0}" presName="nodeText" presStyleLbl="bgAccFollowNode1" presStyleIdx="2" presStyleCnt="4">
        <dgm:presLayoutVars>
          <dgm:bulletEnabled val="1"/>
        </dgm:presLayoutVars>
      </dgm:prSet>
      <dgm:spPr/>
    </dgm:pt>
    <dgm:pt modelId="{D4915763-0706-4075-A1DF-212B5EEE3BB4}" type="pres">
      <dgm:prSet presAssocID="{0FB76C16-D24E-4970-A86C-6FD990E97B4A}" presName="sibTrans" presStyleCnt="0"/>
      <dgm:spPr/>
    </dgm:pt>
    <dgm:pt modelId="{EA0872AF-617E-46D1-A7A3-564709ED93E3}" type="pres">
      <dgm:prSet presAssocID="{265D77E3-ED82-46FF-89B1-D2C28B05808F}" presName="compositeNode" presStyleCnt="0">
        <dgm:presLayoutVars>
          <dgm:bulletEnabled val="1"/>
        </dgm:presLayoutVars>
      </dgm:prSet>
      <dgm:spPr/>
    </dgm:pt>
    <dgm:pt modelId="{52D2DA0D-422B-4955-B765-A97AE983291D}" type="pres">
      <dgm:prSet presAssocID="{265D77E3-ED82-46FF-89B1-D2C28B05808F}" presName="bgRect" presStyleLbl="bgAccFollowNode1" presStyleIdx="3" presStyleCnt="4"/>
      <dgm:spPr/>
    </dgm:pt>
    <dgm:pt modelId="{3BBC92A0-E36E-4E2B-8645-D9E793B8CC98}" type="pres">
      <dgm:prSet presAssocID="{92CE7AD7-66C0-41C3-9EC6-803F252ABEB8}" presName="sibTransNodeCircle" presStyleLbl="alignNode1" presStyleIdx="6" presStyleCnt="8">
        <dgm:presLayoutVars>
          <dgm:chMax val="0"/>
          <dgm:bulletEnabled/>
        </dgm:presLayoutVars>
      </dgm:prSet>
      <dgm:spPr/>
    </dgm:pt>
    <dgm:pt modelId="{AF6E9490-8AF6-4F23-BAF3-0958CF524576}" type="pres">
      <dgm:prSet presAssocID="{265D77E3-ED82-46FF-89B1-D2C28B05808F}" presName="bottomLine" presStyleLbl="alignNode1" presStyleIdx="7" presStyleCnt="8">
        <dgm:presLayoutVars/>
      </dgm:prSet>
      <dgm:spPr/>
    </dgm:pt>
    <dgm:pt modelId="{43506F10-4659-4F0D-9A3B-8EA504FC2C56}" type="pres">
      <dgm:prSet presAssocID="{265D77E3-ED82-46FF-89B1-D2C28B05808F}" presName="nodeText" presStyleLbl="bgAccFollowNode1" presStyleIdx="3" presStyleCnt="4">
        <dgm:presLayoutVars>
          <dgm:bulletEnabled val="1"/>
        </dgm:presLayoutVars>
      </dgm:prSet>
      <dgm:spPr/>
    </dgm:pt>
  </dgm:ptLst>
  <dgm:cxnLst>
    <dgm:cxn modelId="{C0EE670B-F095-4F18-9E9A-E5E5CC791E1B}" type="presOf" srcId="{2AA9FACB-88F5-4209-B445-55FEF2E75560}" destId="{69B48DE1-0802-421E-801E-BB5732A61F60}" srcOrd="0" destOrd="0" presId="urn:microsoft.com/office/officeart/2016/7/layout/BasicLinearProcessNumbered"/>
    <dgm:cxn modelId="{E848AE14-8579-4AC3-AF90-84E0E6230313}" type="presOf" srcId="{265D77E3-ED82-46FF-89B1-D2C28B05808F}" destId="{52D2DA0D-422B-4955-B765-A97AE983291D}" srcOrd="0" destOrd="0" presId="urn:microsoft.com/office/officeart/2016/7/layout/BasicLinearProcessNumbered"/>
    <dgm:cxn modelId="{AECE563B-3D08-4B2D-825D-F5B6BF504EA7}" type="presOf" srcId="{989539C4-37C1-40CC-B2C2-CDC2B8E91F09}" destId="{556F98CD-C4F0-4578-8F16-ED3341AF422C}" srcOrd="0" destOrd="0" presId="urn:microsoft.com/office/officeart/2016/7/layout/BasicLinearProcessNumbered"/>
    <dgm:cxn modelId="{FAA48440-6890-4C6F-805C-0142C7889998}" type="presOf" srcId="{EA7F4CFE-A25F-445F-A489-F0B8C52997B0}" destId="{156B6DC7-CDC9-4855-A67A-30FDF5FE7F65}" srcOrd="0" destOrd="0" presId="urn:microsoft.com/office/officeart/2016/7/layout/BasicLinearProcessNumbered"/>
    <dgm:cxn modelId="{55C7354A-F583-4CB0-AACD-905C45A92996}" type="presOf" srcId="{FE0AE401-21A6-4B4C-BEC8-D8880DB8AE98}" destId="{EC7B7BFD-5BEE-4C80-A34A-31C2B3E95DD5}" srcOrd="0" destOrd="0" presId="urn:microsoft.com/office/officeart/2016/7/layout/BasicLinearProcessNumbered"/>
    <dgm:cxn modelId="{DEF5824B-A326-40C1-B152-764ACCE6FCDD}" type="presOf" srcId="{4157EB3B-2456-4D58-B571-611EE32616D7}" destId="{E655A424-FB72-4FA6-82C6-0867BE0F5B1F}" srcOrd="0" destOrd="0" presId="urn:microsoft.com/office/officeart/2016/7/layout/BasicLinearProcessNumbered"/>
    <dgm:cxn modelId="{79ED3D4E-28A4-41F6-AA8F-DE851D528518}" type="presOf" srcId="{989539C4-37C1-40CC-B2C2-CDC2B8E91F09}" destId="{65AD2E6D-B75D-4B16-804C-B517E24A3341}" srcOrd="1" destOrd="0" presId="urn:microsoft.com/office/officeart/2016/7/layout/BasicLinearProcessNumbered"/>
    <dgm:cxn modelId="{CCE0235E-7132-458A-9839-E0044B23961C}" srcId="{FE0AE401-21A6-4B4C-BEC8-D8880DB8AE98}" destId="{265D77E3-ED82-46FF-89B1-D2C28B05808F}" srcOrd="3" destOrd="0" parTransId="{CDAFCCA0-C9A2-42EA-A331-EBCA86EBFB5A}" sibTransId="{92CE7AD7-66C0-41C3-9EC6-803F252ABEB8}"/>
    <dgm:cxn modelId="{00610263-821F-43E9-9621-C27CA2602F0B}" type="presOf" srcId="{EA7F4CFE-A25F-445F-A489-F0B8C52997B0}" destId="{E6C63D91-AD28-4443-9378-C99BEC7C088F}" srcOrd="1" destOrd="0" presId="urn:microsoft.com/office/officeart/2016/7/layout/BasicLinearProcessNumbered"/>
    <dgm:cxn modelId="{17015480-C770-497A-B781-0E92901B39FE}" type="presOf" srcId="{ADE93E1A-CF1F-4507-AF5D-3F72081E142C}" destId="{71475548-FAB0-4C25-8591-23581F063DE0}" srcOrd="0" destOrd="0" presId="urn:microsoft.com/office/officeart/2016/7/layout/BasicLinearProcessNumbered"/>
    <dgm:cxn modelId="{8A353F83-B3A6-49AA-921A-B10AB3E03F1C}" type="presOf" srcId="{265D77E3-ED82-46FF-89B1-D2C28B05808F}" destId="{43506F10-4659-4F0D-9A3B-8EA504FC2C56}" srcOrd="1" destOrd="0" presId="urn:microsoft.com/office/officeart/2016/7/layout/BasicLinearProcessNumbered"/>
    <dgm:cxn modelId="{4B7D8D90-8F4C-4E39-9CD7-4832FA016854}" type="presOf" srcId="{92CE7AD7-66C0-41C3-9EC6-803F252ABEB8}" destId="{3BBC92A0-E36E-4E2B-8645-D9E793B8CC98}" srcOrd="0" destOrd="0" presId="urn:microsoft.com/office/officeart/2016/7/layout/BasicLinearProcessNumbered"/>
    <dgm:cxn modelId="{05874EA4-1CAD-41C4-A3FB-1E04FF6D7A53}" type="presOf" srcId="{ADE93E1A-CF1F-4507-AF5D-3F72081E142C}" destId="{F8D097BE-6F55-4789-AC2E-84E25CFF1A03}" srcOrd="1" destOrd="0" presId="urn:microsoft.com/office/officeart/2016/7/layout/BasicLinearProcessNumbered"/>
    <dgm:cxn modelId="{8B8934AB-30E9-4C95-B340-66E26DB02AC9}" srcId="{FE0AE401-21A6-4B4C-BEC8-D8880DB8AE98}" destId="{EA7F4CFE-A25F-445F-A489-F0B8C52997B0}" srcOrd="2" destOrd="0" parTransId="{10A556EC-EE6D-4688-80A0-7026CA575604}" sibTransId="{0FB76C16-D24E-4970-A86C-6FD990E97B4A}"/>
    <dgm:cxn modelId="{51537AC0-0F45-4977-BFBC-3C36F1874A2D}" type="presOf" srcId="{0FB76C16-D24E-4970-A86C-6FD990E97B4A}" destId="{F77A54FC-4DCC-4DA2-BC0A-F0BBFEDAA115}" srcOrd="0" destOrd="0" presId="urn:microsoft.com/office/officeart/2016/7/layout/BasicLinearProcessNumbered"/>
    <dgm:cxn modelId="{3CDF8DC0-0057-4414-86CD-72908829C5EE}" srcId="{FE0AE401-21A6-4B4C-BEC8-D8880DB8AE98}" destId="{989539C4-37C1-40CC-B2C2-CDC2B8E91F09}" srcOrd="1" destOrd="0" parTransId="{56F6830A-1272-475F-BE32-1A7EEE5480D0}" sibTransId="{4157EB3B-2456-4D58-B571-611EE32616D7}"/>
    <dgm:cxn modelId="{587BDEFC-21D7-4BB5-9234-A91C0D1ADA99}" srcId="{FE0AE401-21A6-4B4C-BEC8-D8880DB8AE98}" destId="{ADE93E1A-CF1F-4507-AF5D-3F72081E142C}" srcOrd="0" destOrd="0" parTransId="{1C572105-F9E7-40B1-AF46-1749350CD559}" sibTransId="{2AA9FACB-88F5-4209-B445-55FEF2E75560}"/>
    <dgm:cxn modelId="{DAC5E290-E3B2-45D8-AEC5-C59A91CBAF7B}" type="presParOf" srcId="{EC7B7BFD-5BEE-4C80-A34A-31C2B3E95DD5}" destId="{8C22971F-1893-4700-9615-5A37C7310383}" srcOrd="0" destOrd="0" presId="urn:microsoft.com/office/officeart/2016/7/layout/BasicLinearProcessNumbered"/>
    <dgm:cxn modelId="{0CD447E3-F92B-474E-AF5D-3520CEE9A7C6}" type="presParOf" srcId="{8C22971F-1893-4700-9615-5A37C7310383}" destId="{71475548-FAB0-4C25-8591-23581F063DE0}" srcOrd="0" destOrd="0" presId="urn:microsoft.com/office/officeart/2016/7/layout/BasicLinearProcessNumbered"/>
    <dgm:cxn modelId="{F01D9AFC-444F-4629-AC23-156B325FD541}" type="presParOf" srcId="{8C22971F-1893-4700-9615-5A37C7310383}" destId="{69B48DE1-0802-421E-801E-BB5732A61F60}" srcOrd="1" destOrd="0" presId="urn:microsoft.com/office/officeart/2016/7/layout/BasicLinearProcessNumbered"/>
    <dgm:cxn modelId="{78C87690-718D-4A4A-8BBF-D3281D965C22}" type="presParOf" srcId="{8C22971F-1893-4700-9615-5A37C7310383}" destId="{04467950-CDDC-4B6C-9235-89EF459C4B69}" srcOrd="2" destOrd="0" presId="urn:microsoft.com/office/officeart/2016/7/layout/BasicLinearProcessNumbered"/>
    <dgm:cxn modelId="{86EAA05C-9624-4C79-9E2F-961E23D870D1}" type="presParOf" srcId="{8C22971F-1893-4700-9615-5A37C7310383}" destId="{F8D097BE-6F55-4789-AC2E-84E25CFF1A03}" srcOrd="3" destOrd="0" presId="urn:microsoft.com/office/officeart/2016/7/layout/BasicLinearProcessNumbered"/>
    <dgm:cxn modelId="{27AF261F-79AA-47E5-A216-528A2DD9D559}" type="presParOf" srcId="{EC7B7BFD-5BEE-4C80-A34A-31C2B3E95DD5}" destId="{EBEFD1E7-A1B6-4BA0-8B63-CC6629610F3C}" srcOrd="1" destOrd="0" presId="urn:microsoft.com/office/officeart/2016/7/layout/BasicLinearProcessNumbered"/>
    <dgm:cxn modelId="{03645906-E33B-4F94-9B56-0D57486C7BC3}" type="presParOf" srcId="{EC7B7BFD-5BEE-4C80-A34A-31C2B3E95DD5}" destId="{BEE90624-CC7A-4D47-B399-102BDED68071}" srcOrd="2" destOrd="0" presId="urn:microsoft.com/office/officeart/2016/7/layout/BasicLinearProcessNumbered"/>
    <dgm:cxn modelId="{4CDDC0F2-CCA6-47E1-92FF-7BD8A4E1FAF0}" type="presParOf" srcId="{BEE90624-CC7A-4D47-B399-102BDED68071}" destId="{556F98CD-C4F0-4578-8F16-ED3341AF422C}" srcOrd="0" destOrd="0" presId="urn:microsoft.com/office/officeart/2016/7/layout/BasicLinearProcessNumbered"/>
    <dgm:cxn modelId="{E3BACD75-39AC-43CD-AFE8-80ADA14D3C48}" type="presParOf" srcId="{BEE90624-CC7A-4D47-B399-102BDED68071}" destId="{E655A424-FB72-4FA6-82C6-0867BE0F5B1F}" srcOrd="1" destOrd="0" presId="urn:microsoft.com/office/officeart/2016/7/layout/BasicLinearProcessNumbered"/>
    <dgm:cxn modelId="{A2BC5915-6C21-4D05-A298-F78941AE02AF}" type="presParOf" srcId="{BEE90624-CC7A-4D47-B399-102BDED68071}" destId="{BC0D41A3-3911-4081-864C-4A90B768511F}" srcOrd="2" destOrd="0" presId="urn:microsoft.com/office/officeart/2016/7/layout/BasicLinearProcessNumbered"/>
    <dgm:cxn modelId="{0554366F-637C-4E79-B7C3-3E20940A9890}" type="presParOf" srcId="{BEE90624-CC7A-4D47-B399-102BDED68071}" destId="{65AD2E6D-B75D-4B16-804C-B517E24A3341}" srcOrd="3" destOrd="0" presId="urn:microsoft.com/office/officeart/2016/7/layout/BasicLinearProcessNumbered"/>
    <dgm:cxn modelId="{CB3179D1-B14F-44AD-A6DC-864C8F40CFA7}" type="presParOf" srcId="{EC7B7BFD-5BEE-4C80-A34A-31C2B3E95DD5}" destId="{172B4FBC-CEFC-4D5C-84F3-45272D54E16E}" srcOrd="3" destOrd="0" presId="urn:microsoft.com/office/officeart/2016/7/layout/BasicLinearProcessNumbered"/>
    <dgm:cxn modelId="{E202E1F1-2693-4393-8D98-F15BD3C7C6AD}" type="presParOf" srcId="{EC7B7BFD-5BEE-4C80-A34A-31C2B3E95DD5}" destId="{8E7A3F8E-E93C-4FBB-B7D5-FF43D03894F7}" srcOrd="4" destOrd="0" presId="urn:microsoft.com/office/officeart/2016/7/layout/BasicLinearProcessNumbered"/>
    <dgm:cxn modelId="{165DCB45-FD50-4BA3-8ED2-B8D3007B0A47}" type="presParOf" srcId="{8E7A3F8E-E93C-4FBB-B7D5-FF43D03894F7}" destId="{156B6DC7-CDC9-4855-A67A-30FDF5FE7F65}" srcOrd="0" destOrd="0" presId="urn:microsoft.com/office/officeart/2016/7/layout/BasicLinearProcessNumbered"/>
    <dgm:cxn modelId="{F9756392-5747-4247-8B43-8E39F3B0D6BD}" type="presParOf" srcId="{8E7A3F8E-E93C-4FBB-B7D5-FF43D03894F7}" destId="{F77A54FC-4DCC-4DA2-BC0A-F0BBFEDAA115}" srcOrd="1" destOrd="0" presId="urn:microsoft.com/office/officeart/2016/7/layout/BasicLinearProcessNumbered"/>
    <dgm:cxn modelId="{9F763832-A338-4932-B561-1864F6671579}" type="presParOf" srcId="{8E7A3F8E-E93C-4FBB-B7D5-FF43D03894F7}" destId="{4DE5B5DB-9DCC-4D9C-828D-F994C81E6C46}" srcOrd="2" destOrd="0" presId="urn:microsoft.com/office/officeart/2016/7/layout/BasicLinearProcessNumbered"/>
    <dgm:cxn modelId="{D7EA7301-B923-4A94-B283-D3CFC4B52F0B}" type="presParOf" srcId="{8E7A3F8E-E93C-4FBB-B7D5-FF43D03894F7}" destId="{E6C63D91-AD28-4443-9378-C99BEC7C088F}" srcOrd="3" destOrd="0" presId="urn:microsoft.com/office/officeart/2016/7/layout/BasicLinearProcessNumbered"/>
    <dgm:cxn modelId="{9E1258F8-05C7-4954-9011-C160D9D42F37}" type="presParOf" srcId="{EC7B7BFD-5BEE-4C80-A34A-31C2B3E95DD5}" destId="{D4915763-0706-4075-A1DF-212B5EEE3BB4}" srcOrd="5" destOrd="0" presId="urn:microsoft.com/office/officeart/2016/7/layout/BasicLinearProcessNumbered"/>
    <dgm:cxn modelId="{3653FEA7-E479-404F-B685-85D53A488D99}" type="presParOf" srcId="{EC7B7BFD-5BEE-4C80-A34A-31C2B3E95DD5}" destId="{EA0872AF-617E-46D1-A7A3-564709ED93E3}" srcOrd="6" destOrd="0" presId="urn:microsoft.com/office/officeart/2016/7/layout/BasicLinearProcessNumbered"/>
    <dgm:cxn modelId="{1713874E-381C-42F5-8D2D-3DE3CEF6B0E3}" type="presParOf" srcId="{EA0872AF-617E-46D1-A7A3-564709ED93E3}" destId="{52D2DA0D-422B-4955-B765-A97AE983291D}" srcOrd="0" destOrd="0" presId="urn:microsoft.com/office/officeart/2016/7/layout/BasicLinearProcessNumbered"/>
    <dgm:cxn modelId="{CA66F7EA-F007-430F-A69A-D3C6A25D213D}" type="presParOf" srcId="{EA0872AF-617E-46D1-A7A3-564709ED93E3}" destId="{3BBC92A0-E36E-4E2B-8645-D9E793B8CC98}" srcOrd="1" destOrd="0" presId="urn:microsoft.com/office/officeart/2016/7/layout/BasicLinearProcessNumbered"/>
    <dgm:cxn modelId="{D9973CE2-4A48-444C-8569-77E80FDAEE1D}" type="presParOf" srcId="{EA0872AF-617E-46D1-A7A3-564709ED93E3}" destId="{AF6E9490-8AF6-4F23-BAF3-0958CF524576}" srcOrd="2" destOrd="0" presId="urn:microsoft.com/office/officeart/2016/7/layout/BasicLinearProcessNumbered"/>
    <dgm:cxn modelId="{F5B8EB91-E38E-4571-A5BE-40CB7A821529}" type="presParOf" srcId="{EA0872AF-617E-46D1-A7A3-564709ED93E3}" destId="{43506F10-4659-4F0D-9A3B-8EA504FC2C56}"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0BF230C-F086-4F22-BD80-25A67938EC71}"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9FF8669-ED5A-4AAB-BC65-E5C7896B1F52}">
      <dgm:prSet/>
      <dgm:spPr/>
      <dgm:t>
        <a:bodyPr/>
        <a:lstStyle/>
        <a:p>
          <a:pPr>
            <a:defRPr cap="all"/>
          </a:pPr>
          <a:r>
            <a:rPr lang="en-US" dirty="0"/>
            <a:t>DIGITAL EXHIBITIONS</a:t>
          </a:r>
        </a:p>
      </dgm:t>
    </dgm:pt>
    <dgm:pt modelId="{85A877EB-8B98-4F4A-861D-81B154200AE4}" type="parTrans" cxnId="{C11F0600-50C6-4528-AC4D-DDBF4C45C4CC}">
      <dgm:prSet/>
      <dgm:spPr/>
      <dgm:t>
        <a:bodyPr/>
        <a:lstStyle/>
        <a:p>
          <a:endParaRPr lang="en-US"/>
        </a:p>
      </dgm:t>
    </dgm:pt>
    <dgm:pt modelId="{1DA299B6-D138-4193-9067-7E818E41D4C1}" type="sibTrans" cxnId="{C11F0600-50C6-4528-AC4D-DDBF4C45C4CC}">
      <dgm:prSet/>
      <dgm:spPr/>
      <dgm:t>
        <a:bodyPr/>
        <a:lstStyle/>
        <a:p>
          <a:endParaRPr lang="en-US"/>
        </a:p>
      </dgm:t>
    </dgm:pt>
    <dgm:pt modelId="{8E6D0E82-C3D9-495B-8319-E95271ED3A8D}">
      <dgm:prSet/>
      <dgm:spPr/>
      <dgm:t>
        <a:bodyPr/>
        <a:lstStyle/>
        <a:p>
          <a:pPr>
            <a:defRPr cap="all"/>
          </a:pPr>
          <a:r>
            <a:rPr lang="en-US"/>
            <a:t>New journal</a:t>
          </a:r>
          <a:endParaRPr lang="en-US" dirty="0"/>
        </a:p>
      </dgm:t>
    </dgm:pt>
    <dgm:pt modelId="{B4D7CB71-4898-497E-95F1-82CA41A36148}" type="parTrans" cxnId="{545A8367-DB1E-40B0-9994-0AD898EC6F42}">
      <dgm:prSet/>
      <dgm:spPr/>
      <dgm:t>
        <a:bodyPr/>
        <a:lstStyle/>
        <a:p>
          <a:endParaRPr lang="en-US"/>
        </a:p>
      </dgm:t>
    </dgm:pt>
    <dgm:pt modelId="{FA341F9A-F667-4EC7-985D-3F6B0FA597A5}" type="sibTrans" cxnId="{545A8367-DB1E-40B0-9994-0AD898EC6F42}">
      <dgm:prSet/>
      <dgm:spPr/>
      <dgm:t>
        <a:bodyPr/>
        <a:lstStyle/>
        <a:p>
          <a:endParaRPr lang="en-US"/>
        </a:p>
      </dgm:t>
    </dgm:pt>
    <dgm:pt modelId="{F0A2ED3F-1E08-44B9-A6B4-772BB26D072D}" type="pres">
      <dgm:prSet presAssocID="{F0BF230C-F086-4F22-BD80-25A67938EC71}" presName="hierChild1" presStyleCnt="0">
        <dgm:presLayoutVars>
          <dgm:chPref val="1"/>
          <dgm:dir/>
          <dgm:animOne val="branch"/>
          <dgm:animLvl val="lvl"/>
          <dgm:resizeHandles/>
        </dgm:presLayoutVars>
      </dgm:prSet>
      <dgm:spPr/>
    </dgm:pt>
    <dgm:pt modelId="{234F338F-66E3-4C27-A873-3ED0F54923D0}" type="pres">
      <dgm:prSet presAssocID="{79FF8669-ED5A-4AAB-BC65-E5C7896B1F52}" presName="hierRoot1" presStyleCnt="0"/>
      <dgm:spPr/>
    </dgm:pt>
    <dgm:pt modelId="{A8F894A2-421A-448F-B8CF-0954CDFDE7B3}" type="pres">
      <dgm:prSet presAssocID="{79FF8669-ED5A-4AAB-BC65-E5C7896B1F52}" presName="composite" presStyleCnt="0"/>
      <dgm:spPr/>
    </dgm:pt>
    <dgm:pt modelId="{FE2C851B-94E6-43C1-883C-224B8408D772}" type="pres">
      <dgm:prSet presAssocID="{79FF8669-ED5A-4AAB-BC65-E5C7896B1F52}" presName="background" presStyleLbl="node0" presStyleIdx="0" presStyleCnt="2"/>
      <dgm:spPr/>
    </dgm:pt>
    <dgm:pt modelId="{3C64544C-B59B-4C8D-8CA1-ACCCE565CE6E}" type="pres">
      <dgm:prSet presAssocID="{79FF8669-ED5A-4AAB-BC65-E5C7896B1F52}" presName="text" presStyleLbl="fgAcc0" presStyleIdx="0" presStyleCnt="2">
        <dgm:presLayoutVars>
          <dgm:chPref val="3"/>
        </dgm:presLayoutVars>
      </dgm:prSet>
      <dgm:spPr/>
    </dgm:pt>
    <dgm:pt modelId="{C34A0537-2083-4772-BA68-13CC99489F11}" type="pres">
      <dgm:prSet presAssocID="{79FF8669-ED5A-4AAB-BC65-E5C7896B1F52}" presName="hierChild2" presStyleCnt="0"/>
      <dgm:spPr/>
    </dgm:pt>
    <dgm:pt modelId="{6487A460-B4C6-4D6F-B183-2FF3C0A70175}" type="pres">
      <dgm:prSet presAssocID="{8E6D0E82-C3D9-495B-8319-E95271ED3A8D}" presName="hierRoot1" presStyleCnt="0"/>
      <dgm:spPr/>
    </dgm:pt>
    <dgm:pt modelId="{50EBBBD9-FFFB-447F-9D41-4855DAC10990}" type="pres">
      <dgm:prSet presAssocID="{8E6D0E82-C3D9-495B-8319-E95271ED3A8D}" presName="composite" presStyleCnt="0"/>
      <dgm:spPr/>
    </dgm:pt>
    <dgm:pt modelId="{C943E630-C598-414E-8912-D715BEC52DBF}" type="pres">
      <dgm:prSet presAssocID="{8E6D0E82-C3D9-495B-8319-E95271ED3A8D}" presName="background" presStyleLbl="node0" presStyleIdx="1" presStyleCnt="2"/>
      <dgm:spPr/>
    </dgm:pt>
    <dgm:pt modelId="{89CFD92A-130B-4B54-B5B9-2092376C3BFA}" type="pres">
      <dgm:prSet presAssocID="{8E6D0E82-C3D9-495B-8319-E95271ED3A8D}" presName="text" presStyleLbl="fgAcc0" presStyleIdx="1" presStyleCnt="2">
        <dgm:presLayoutVars>
          <dgm:chPref val="3"/>
        </dgm:presLayoutVars>
      </dgm:prSet>
      <dgm:spPr/>
    </dgm:pt>
    <dgm:pt modelId="{7B95CD41-D906-4E02-B9EB-8CF668BB9C8A}" type="pres">
      <dgm:prSet presAssocID="{8E6D0E82-C3D9-495B-8319-E95271ED3A8D}" presName="hierChild2" presStyleCnt="0"/>
      <dgm:spPr/>
    </dgm:pt>
  </dgm:ptLst>
  <dgm:cxnLst>
    <dgm:cxn modelId="{C11F0600-50C6-4528-AC4D-DDBF4C45C4CC}" srcId="{F0BF230C-F086-4F22-BD80-25A67938EC71}" destId="{79FF8669-ED5A-4AAB-BC65-E5C7896B1F52}" srcOrd="0" destOrd="0" parTransId="{85A877EB-8B98-4F4A-861D-81B154200AE4}" sibTransId="{1DA299B6-D138-4193-9067-7E818E41D4C1}"/>
    <dgm:cxn modelId="{49286F3D-073A-4B6B-9E36-110FA4261F76}" type="presOf" srcId="{8E6D0E82-C3D9-495B-8319-E95271ED3A8D}" destId="{89CFD92A-130B-4B54-B5B9-2092376C3BFA}" srcOrd="0" destOrd="0" presId="urn:microsoft.com/office/officeart/2005/8/layout/hierarchy1"/>
    <dgm:cxn modelId="{545A8367-DB1E-40B0-9994-0AD898EC6F42}" srcId="{F0BF230C-F086-4F22-BD80-25A67938EC71}" destId="{8E6D0E82-C3D9-495B-8319-E95271ED3A8D}" srcOrd="1" destOrd="0" parTransId="{B4D7CB71-4898-497E-95F1-82CA41A36148}" sibTransId="{FA341F9A-F667-4EC7-985D-3F6B0FA597A5}"/>
    <dgm:cxn modelId="{1B993EC0-0FCF-4E6C-8CCE-1FD7EB1144E0}" type="presOf" srcId="{F0BF230C-F086-4F22-BD80-25A67938EC71}" destId="{F0A2ED3F-1E08-44B9-A6B4-772BB26D072D}" srcOrd="0" destOrd="0" presId="urn:microsoft.com/office/officeart/2005/8/layout/hierarchy1"/>
    <dgm:cxn modelId="{4D46C8C8-763F-42EC-9C4B-9F4DB02E53A8}" type="presOf" srcId="{79FF8669-ED5A-4AAB-BC65-E5C7896B1F52}" destId="{3C64544C-B59B-4C8D-8CA1-ACCCE565CE6E}" srcOrd="0" destOrd="0" presId="urn:microsoft.com/office/officeart/2005/8/layout/hierarchy1"/>
    <dgm:cxn modelId="{512E57EB-58C1-4805-85CF-18A5E787CBCC}" type="presParOf" srcId="{F0A2ED3F-1E08-44B9-A6B4-772BB26D072D}" destId="{234F338F-66E3-4C27-A873-3ED0F54923D0}" srcOrd="0" destOrd="0" presId="urn:microsoft.com/office/officeart/2005/8/layout/hierarchy1"/>
    <dgm:cxn modelId="{E49EA1A4-B8D4-4585-8B91-811FA3F85121}" type="presParOf" srcId="{234F338F-66E3-4C27-A873-3ED0F54923D0}" destId="{A8F894A2-421A-448F-B8CF-0954CDFDE7B3}" srcOrd="0" destOrd="0" presId="urn:microsoft.com/office/officeart/2005/8/layout/hierarchy1"/>
    <dgm:cxn modelId="{126CAE35-FB41-4E1F-9167-3EB0824BC95A}" type="presParOf" srcId="{A8F894A2-421A-448F-B8CF-0954CDFDE7B3}" destId="{FE2C851B-94E6-43C1-883C-224B8408D772}" srcOrd="0" destOrd="0" presId="urn:microsoft.com/office/officeart/2005/8/layout/hierarchy1"/>
    <dgm:cxn modelId="{92DBF70B-6106-4B55-AFE9-D0FD2B819EC6}" type="presParOf" srcId="{A8F894A2-421A-448F-B8CF-0954CDFDE7B3}" destId="{3C64544C-B59B-4C8D-8CA1-ACCCE565CE6E}" srcOrd="1" destOrd="0" presId="urn:microsoft.com/office/officeart/2005/8/layout/hierarchy1"/>
    <dgm:cxn modelId="{B5AB669C-3778-413B-9EAA-D2F23577691A}" type="presParOf" srcId="{234F338F-66E3-4C27-A873-3ED0F54923D0}" destId="{C34A0537-2083-4772-BA68-13CC99489F11}" srcOrd="1" destOrd="0" presId="urn:microsoft.com/office/officeart/2005/8/layout/hierarchy1"/>
    <dgm:cxn modelId="{AE531676-EE84-410B-A9CD-71152B7E39D6}" type="presParOf" srcId="{F0A2ED3F-1E08-44B9-A6B4-772BB26D072D}" destId="{6487A460-B4C6-4D6F-B183-2FF3C0A70175}" srcOrd="1" destOrd="0" presId="urn:microsoft.com/office/officeart/2005/8/layout/hierarchy1"/>
    <dgm:cxn modelId="{6E1B64A8-F2C0-4172-914F-0C9B6FCFF2F9}" type="presParOf" srcId="{6487A460-B4C6-4D6F-B183-2FF3C0A70175}" destId="{50EBBBD9-FFFB-447F-9D41-4855DAC10990}" srcOrd="0" destOrd="0" presId="urn:microsoft.com/office/officeart/2005/8/layout/hierarchy1"/>
    <dgm:cxn modelId="{79F55BBF-C341-4FDD-A601-D774B7D2C1DE}" type="presParOf" srcId="{50EBBBD9-FFFB-447F-9D41-4855DAC10990}" destId="{C943E630-C598-414E-8912-D715BEC52DBF}" srcOrd="0" destOrd="0" presId="urn:microsoft.com/office/officeart/2005/8/layout/hierarchy1"/>
    <dgm:cxn modelId="{D3736EB1-4705-4651-BF64-FDB997ED2124}" type="presParOf" srcId="{50EBBBD9-FFFB-447F-9D41-4855DAC10990}" destId="{89CFD92A-130B-4B54-B5B9-2092376C3BFA}" srcOrd="1" destOrd="0" presId="urn:microsoft.com/office/officeart/2005/8/layout/hierarchy1"/>
    <dgm:cxn modelId="{0049D5A9-BFFA-4356-AA3A-A2B19401C292}" type="presParOf" srcId="{6487A460-B4C6-4D6F-B183-2FF3C0A70175}" destId="{7B95CD41-D906-4E02-B9EB-8CF668BB9C8A}"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AD98EC2-42A8-44B0-85A6-F46E7216026B}" type="doc">
      <dgm:prSet loTypeId="urn:microsoft.com/office/officeart/2005/8/layout/vList5" loCatId="list" qsTypeId="urn:microsoft.com/office/officeart/2005/8/quickstyle/simple2" qsCatId="simple" csTypeId="urn:microsoft.com/office/officeart/2005/8/colors/accent3_2" csCatId="accent3" phldr="1"/>
      <dgm:spPr/>
      <dgm:t>
        <a:bodyPr/>
        <a:lstStyle/>
        <a:p>
          <a:endParaRPr lang="en-US"/>
        </a:p>
      </dgm:t>
    </dgm:pt>
    <dgm:pt modelId="{CCB97EFC-6BB8-4E76-B3C3-9D5F9730ED35}">
      <dgm:prSet/>
      <dgm:spPr/>
      <dgm:t>
        <a:bodyPr/>
        <a:lstStyle/>
        <a:p>
          <a:r>
            <a:rPr lang="en-US" dirty="0"/>
            <a:t>Eva A. Hernandez, Cataloging and Metadata Librarian</a:t>
          </a:r>
        </a:p>
      </dgm:t>
    </dgm:pt>
    <dgm:pt modelId="{6ADE7869-990C-440E-9F40-8373F40B27EF}" type="parTrans" cxnId="{903F3863-B2C6-4279-869C-52609D3FD526}">
      <dgm:prSet/>
      <dgm:spPr/>
      <dgm:t>
        <a:bodyPr/>
        <a:lstStyle/>
        <a:p>
          <a:endParaRPr lang="en-US"/>
        </a:p>
      </dgm:t>
    </dgm:pt>
    <dgm:pt modelId="{0048F765-4C45-4537-9510-511E506624E7}" type="sibTrans" cxnId="{903F3863-B2C6-4279-869C-52609D3FD526}">
      <dgm:prSet/>
      <dgm:spPr/>
      <dgm:t>
        <a:bodyPr/>
        <a:lstStyle/>
        <a:p>
          <a:endParaRPr lang="en-US"/>
        </a:p>
      </dgm:t>
    </dgm:pt>
    <dgm:pt modelId="{F76913F8-3700-400E-BCE6-ADDC7383F479}">
      <dgm:prSet/>
      <dgm:spPr/>
      <dgm:t>
        <a:bodyPr/>
        <a:lstStyle/>
        <a:p>
          <a:r>
            <a:rPr lang="en-US">
              <a:hlinkClick xmlns:r="http://schemas.openxmlformats.org/officeDocument/2006/relationships" r:id="rId1"/>
            </a:rPr>
            <a:t>eva.hernandez@tamiu.edu</a:t>
          </a:r>
          <a:endParaRPr lang="en-US"/>
        </a:p>
      </dgm:t>
    </dgm:pt>
    <dgm:pt modelId="{E981E0DB-491B-4B49-902D-A497EA93565F}" type="parTrans" cxnId="{22FF74C3-C931-46F2-9D29-D53C43913BE3}">
      <dgm:prSet/>
      <dgm:spPr/>
      <dgm:t>
        <a:bodyPr/>
        <a:lstStyle/>
        <a:p>
          <a:endParaRPr lang="en-US"/>
        </a:p>
      </dgm:t>
    </dgm:pt>
    <dgm:pt modelId="{B200F227-1A4D-49E1-A0D1-876DF5A38AC9}" type="sibTrans" cxnId="{22FF74C3-C931-46F2-9D29-D53C43913BE3}">
      <dgm:prSet/>
      <dgm:spPr/>
      <dgm:t>
        <a:bodyPr/>
        <a:lstStyle/>
        <a:p>
          <a:endParaRPr lang="en-US"/>
        </a:p>
      </dgm:t>
    </dgm:pt>
    <dgm:pt modelId="{F9E00C10-CEF5-411E-9C8A-18A790EF9415}" type="pres">
      <dgm:prSet presAssocID="{5AD98EC2-42A8-44B0-85A6-F46E7216026B}" presName="Name0" presStyleCnt="0">
        <dgm:presLayoutVars>
          <dgm:dir/>
          <dgm:animLvl val="lvl"/>
          <dgm:resizeHandles val="exact"/>
        </dgm:presLayoutVars>
      </dgm:prSet>
      <dgm:spPr/>
    </dgm:pt>
    <dgm:pt modelId="{CB1252C2-4D36-4105-82C2-4E5639915040}" type="pres">
      <dgm:prSet presAssocID="{CCB97EFC-6BB8-4E76-B3C3-9D5F9730ED35}" presName="linNode" presStyleCnt="0"/>
      <dgm:spPr/>
    </dgm:pt>
    <dgm:pt modelId="{8690F116-E6DA-4A43-93C6-10CD1E085EF8}" type="pres">
      <dgm:prSet presAssocID="{CCB97EFC-6BB8-4E76-B3C3-9D5F9730ED35}" presName="parentText" presStyleLbl="node1" presStyleIdx="0" presStyleCnt="1">
        <dgm:presLayoutVars>
          <dgm:chMax val="1"/>
          <dgm:bulletEnabled val="1"/>
        </dgm:presLayoutVars>
      </dgm:prSet>
      <dgm:spPr/>
    </dgm:pt>
    <dgm:pt modelId="{91D74523-0A93-4F03-A022-C29BE5DFAEA1}" type="pres">
      <dgm:prSet presAssocID="{CCB97EFC-6BB8-4E76-B3C3-9D5F9730ED35}" presName="descendantText" presStyleLbl="alignAccFollowNode1" presStyleIdx="0" presStyleCnt="1">
        <dgm:presLayoutVars>
          <dgm:bulletEnabled val="1"/>
        </dgm:presLayoutVars>
      </dgm:prSet>
      <dgm:spPr/>
    </dgm:pt>
  </dgm:ptLst>
  <dgm:cxnLst>
    <dgm:cxn modelId="{0C906444-4897-470F-B67F-4F1DA2DB6B7E}" type="presOf" srcId="{CCB97EFC-6BB8-4E76-B3C3-9D5F9730ED35}" destId="{8690F116-E6DA-4A43-93C6-10CD1E085EF8}" srcOrd="0" destOrd="0" presId="urn:microsoft.com/office/officeart/2005/8/layout/vList5"/>
    <dgm:cxn modelId="{903F3863-B2C6-4279-869C-52609D3FD526}" srcId="{5AD98EC2-42A8-44B0-85A6-F46E7216026B}" destId="{CCB97EFC-6BB8-4E76-B3C3-9D5F9730ED35}" srcOrd="0" destOrd="0" parTransId="{6ADE7869-990C-440E-9F40-8373F40B27EF}" sibTransId="{0048F765-4C45-4537-9510-511E506624E7}"/>
    <dgm:cxn modelId="{5ECA38AC-0930-4612-B36D-C1D9F7D7D96D}" type="presOf" srcId="{F76913F8-3700-400E-BCE6-ADDC7383F479}" destId="{91D74523-0A93-4F03-A022-C29BE5DFAEA1}" srcOrd="0" destOrd="0" presId="urn:microsoft.com/office/officeart/2005/8/layout/vList5"/>
    <dgm:cxn modelId="{22FF74C3-C931-46F2-9D29-D53C43913BE3}" srcId="{CCB97EFC-6BB8-4E76-B3C3-9D5F9730ED35}" destId="{F76913F8-3700-400E-BCE6-ADDC7383F479}" srcOrd="0" destOrd="0" parTransId="{E981E0DB-491B-4B49-902D-A497EA93565F}" sibTransId="{B200F227-1A4D-49E1-A0D1-876DF5A38AC9}"/>
    <dgm:cxn modelId="{746E7BEF-5214-4C2E-909B-CA72F1D0DEC7}" type="presOf" srcId="{5AD98EC2-42A8-44B0-85A6-F46E7216026B}" destId="{F9E00C10-CEF5-411E-9C8A-18A790EF9415}" srcOrd="0" destOrd="0" presId="urn:microsoft.com/office/officeart/2005/8/layout/vList5"/>
    <dgm:cxn modelId="{87338ACF-F24D-4412-9341-ABE543954E6C}" type="presParOf" srcId="{F9E00C10-CEF5-411E-9C8A-18A790EF9415}" destId="{CB1252C2-4D36-4105-82C2-4E5639915040}" srcOrd="0" destOrd="0" presId="urn:microsoft.com/office/officeart/2005/8/layout/vList5"/>
    <dgm:cxn modelId="{754CF008-11A8-458D-8494-5991D2445FD5}" type="presParOf" srcId="{CB1252C2-4D36-4105-82C2-4E5639915040}" destId="{8690F116-E6DA-4A43-93C6-10CD1E085EF8}" srcOrd="0" destOrd="0" presId="urn:microsoft.com/office/officeart/2005/8/layout/vList5"/>
    <dgm:cxn modelId="{A1AC7DAC-4DA6-4423-A5C2-AD52116AA5BD}" type="presParOf" srcId="{CB1252C2-4D36-4105-82C2-4E5639915040}" destId="{91D74523-0A93-4F03-A022-C29BE5DFAEA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A909A-3200-4068-8F38-B10684171F29}">
      <dsp:nvSpPr>
        <dsp:cNvPr id="0" name=""/>
        <dsp:cNvSpPr/>
      </dsp:nvSpPr>
      <dsp:spPr>
        <a:xfrm>
          <a:off x="0" y="785271"/>
          <a:ext cx="11389585" cy="14497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B78C5B-6EE9-453E-9A4C-3817A2053FB8}">
      <dsp:nvSpPr>
        <dsp:cNvPr id="0" name=""/>
        <dsp:cNvSpPr/>
      </dsp:nvSpPr>
      <dsp:spPr>
        <a:xfrm>
          <a:off x="438544" y="1111461"/>
          <a:ext cx="797352" cy="797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902D4B-F3EA-44A9-A922-E5F134C0D264}">
      <dsp:nvSpPr>
        <dsp:cNvPr id="0" name=""/>
        <dsp:cNvSpPr/>
      </dsp:nvSpPr>
      <dsp:spPr>
        <a:xfrm>
          <a:off x="1674441" y="785271"/>
          <a:ext cx="9715143" cy="1449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30" tIns="153430" rIns="153430" bIns="153430" numCol="1" spcCol="1270" anchor="ctr" anchorCtr="0">
          <a:noAutofit/>
        </a:bodyPr>
        <a:lstStyle/>
        <a:p>
          <a:pPr marL="0" lvl="0" indent="0" algn="l" defTabSz="889000">
            <a:lnSpc>
              <a:spcPct val="100000"/>
            </a:lnSpc>
            <a:spcBef>
              <a:spcPct val="0"/>
            </a:spcBef>
            <a:spcAft>
              <a:spcPct val="35000"/>
            </a:spcAft>
            <a:buNone/>
          </a:pPr>
          <a:r>
            <a:rPr lang="en-US" sz="2000" kern="1200"/>
            <a:t>Research</a:t>
          </a:r>
        </a:p>
        <a:p>
          <a:pPr marL="0" lvl="0" indent="0" algn="l" defTabSz="889000">
            <a:lnSpc>
              <a:spcPct val="100000"/>
            </a:lnSpc>
            <a:spcBef>
              <a:spcPct val="0"/>
            </a:spcBef>
            <a:spcAft>
              <a:spcPct val="35000"/>
            </a:spcAft>
            <a:buNone/>
          </a:pPr>
          <a:r>
            <a:rPr lang="en-US" sz="2000" kern="1200"/>
            <a:t>Information</a:t>
          </a:r>
        </a:p>
        <a:p>
          <a:pPr marL="0" lvl="0" indent="0" algn="l" defTabSz="889000">
            <a:lnSpc>
              <a:spcPct val="100000"/>
            </a:lnSpc>
            <a:spcBef>
              <a:spcPct val="0"/>
            </a:spcBef>
            <a:spcAft>
              <a:spcPct val="35000"/>
            </a:spcAft>
            <a:buNone/>
          </a:pPr>
          <a:r>
            <a:rPr lang="en-US" sz="2000" kern="1200"/>
            <a:t>Online</a:t>
          </a:r>
        </a:p>
      </dsp:txBody>
      <dsp:txXfrm>
        <a:off x="1674441" y="785271"/>
        <a:ext cx="9715143" cy="1449732"/>
      </dsp:txXfrm>
    </dsp:sp>
    <dsp:sp modelId="{1566CDB8-9F45-45DB-A6A2-B7D3C5908B1D}">
      <dsp:nvSpPr>
        <dsp:cNvPr id="0" name=""/>
        <dsp:cNvSpPr/>
      </dsp:nvSpPr>
      <dsp:spPr>
        <a:xfrm>
          <a:off x="0" y="2597437"/>
          <a:ext cx="11389585" cy="144973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48EBDC-F874-46AA-A394-2702EF6F1E8C}">
      <dsp:nvSpPr>
        <dsp:cNvPr id="0" name=""/>
        <dsp:cNvSpPr/>
      </dsp:nvSpPr>
      <dsp:spPr>
        <a:xfrm>
          <a:off x="438544" y="2923627"/>
          <a:ext cx="797352" cy="7973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EEFC8C1-87D8-4E8A-AAA3-D2BF3244051D}">
      <dsp:nvSpPr>
        <dsp:cNvPr id="0" name=""/>
        <dsp:cNvSpPr/>
      </dsp:nvSpPr>
      <dsp:spPr>
        <a:xfrm>
          <a:off x="1674441" y="2597437"/>
          <a:ext cx="9715143" cy="1449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430" tIns="153430" rIns="153430" bIns="153430" numCol="1" spcCol="1270" anchor="ctr" anchorCtr="0">
          <a:noAutofit/>
        </a:bodyPr>
        <a:lstStyle/>
        <a:p>
          <a:pPr marL="0" lvl="0" indent="0" algn="l" defTabSz="889000">
            <a:lnSpc>
              <a:spcPct val="100000"/>
            </a:lnSpc>
            <a:spcBef>
              <a:spcPct val="0"/>
            </a:spcBef>
            <a:spcAft>
              <a:spcPct val="35000"/>
            </a:spcAft>
            <a:buNone/>
          </a:pPr>
          <a:r>
            <a:rPr lang="en-US" sz="2000" kern="1200"/>
            <a:t>Open access institutional repository for scholarship and special collections</a:t>
          </a:r>
        </a:p>
      </dsp:txBody>
      <dsp:txXfrm>
        <a:off x="1674441" y="2597437"/>
        <a:ext cx="9715143" cy="14497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12A22-1F19-4699-83F4-89B27168FA90}">
      <dsp:nvSpPr>
        <dsp:cNvPr id="0" name=""/>
        <dsp:cNvSpPr/>
      </dsp:nvSpPr>
      <dsp:spPr>
        <a:xfrm>
          <a:off x="0" y="949585"/>
          <a:ext cx="7003777" cy="175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E64EBE-186D-4751-8A3C-BF707AC119BD}">
      <dsp:nvSpPr>
        <dsp:cNvPr id="0" name=""/>
        <dsp:cNvSpPr/>
      </dsp:nvSpPr>
      <dsp:spPr>
        <a:xfrm>
          <a:off x="530307" y="1344029"/>
          <a:ext cx="964194" cy="9641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BD2B32-5ABF-4A3C-95C0-E32A003D487A}">
      <dsp:nvSpPr>
        <dsp:cNvPr id="0" name=""/>
        <dsp:cNvSpPr/>
      </dsp:nvSpPr>
      <dsp:spPr>
        <a:xfrm>
          <a:off x="2024809" y="949585"/>
          <a:ext cx="4978967" cy="175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34" tIns="185534" rIns="185534" bIns="185534" numCol="1" spcCol="1270" anchor="ctr" anchorCtr="0">
          <a:noAutofit/>
        </a:bodyPr>
        <a:lstStyle/>
        <a:p>
          <a:pPr marL="0" lvl="0" indent="0" algn="l" defTabSz="1111250">
            <a:lnSpc>
              <a:spcPct val="90000"/>
            </a:lnSpc>
            <a:spcBef>
              <a:spcPct val="0"/>
            </a:spcBef>
            <a:spcAft>
              <a:spcPct val="35000"/>
            </a:spcAft>
            <a:buNone/>
          </a:pPr>
          <a:r>
            <a:rPr lang="en-US" sz="2500" kern="1200"/>
            <a:t>Document scholarship of TAMIU community</a:t>
          </a:r>
        </a:p>
      </dsp:txBody>
      <dsp:txXfrm>
        <a:off x="2024809" y="949585"/>
        <a:ext cx="4978967" cy="1753081"/>
      </dsp:txXfrm>
    </dsp:sp>
    <dsp:sp modelId="{228E7DD4-5F23-40E1-BD16-1609A009F290}">
      <dsp:nvSpPr>
        <dsp:cNvPr id="0" name=""/>
        <dsp:cNvSpPr/>
      </dsp:nvSpPr>
      <dsp:spPr>
        <a:xfrm>
          <a:off x="0" y="3140937"/>
          <a:ext cx="7003777" cy="17530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CB266C-9F1E-4C69-B390-6B64EA588BCB}">
      <dsp:nvSpPr>
        <dsp:cNvPr id="0" name=""/>
        <dsp:cNvSpPr/>
      </dsp:nvSpPr>
      <dsp:spPr>
        <a:xfrm>
          <a:off x="530307" y="3535381"/>
          <a:ext cx="964194" cy="9641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2F7DDD-1B2A-4AD9-8785-3B521A7B0940}">
      <dsp:nvSpPr>
        <dsp:cNvPr id="0" name=""/>
        <dsp:cNvSpPr/>
      </dsp:nvSpPr>
      <dsp:spPr>
        <a:xfrm>
          <a:off x="2024809" y="3140937"/>
          <a:ext cx="4978967" cy="1753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5534" tIns="185534" rIns="185534" bIns="185534" numCol="1" spcCol="1270" anchor="ctr" anchorCtr="0">
          <a:noAutofit/>
        </a:bodyPr>
        <a:lstStyle/>
        <a:p>
          <a:pPr marL="0" lvl="0" indent="0" algn="l" defTabSz="1111250">
            <a:lnSpc>
              <a:spcPct val="90000"/>
            </a:lnSpc>
            <a:spcBef>
              <a:spcPct val="0"/>
            </a:spcBef>
            <a:spcAft>
              <a:spcPct val="35000"/>
            </a:spcAft>
            <a:buNone/>
          </a:pPr>
          <a:r>
            <a:rPr lang="en-US" sz="2500" kern="1200"/>
            <a:t>Archive research efforts to build on knowledge</a:t>
          </a:r>
        </a:p>
      </dsp:txBody>
      <dsp:txXfrm>
        <a:off x="2024809" y="3140937"/>
        <a:ext cx="4978967" cy="1753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28589-EB12-4E31-AC32-B79BC6D5226F}">
      <dsp:nvSpPr>
        <dsp:cNvPr id="0" name=""/>
        <dsp:cNvSpPr/>
      </dsp:nvSpPr>
      <dsp:spPr>
        <a:xfrm>
          <a:off x="0" y="529"/>
          <a:ext cx="10156531" cy="12378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DD4363D-E7DF-44A0-8234-062BADB9B7DC}">
      <dsp:nvSpPr>
        <dsp:cNvPr id="0" name=""/>
        <dsp:cNvSpPr/>
      </dsp:nvSpPr>
      <dsp:spPr>
        <a:xfrm>
          <a:off x="374462" y="279054"/>
          <a:ext cx="680840" cy="68084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C45849-8279-4432-8280-DF2EA70D372C}">
      <dsp:nvSpPr>
        <dsp:cNvPr id="0" name=""/>
        <dsp:cNvSpPr/>
      </dsp:nvSpPr>
      <dsp:spPr>
        <a:xfrm>
          <a:off x="1429764" y="529"/>
          <a:ext cx="8726766" cy="12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10" tIns="131010" rIns="131010" bIns="131010" numCol="1" spcCol="1270" anchor="ctr" anchorCtr="0">
          <a:noAutofit/>
        </a:bodyPr>
        <a:lstStyle/>
        <a:p>
          <a:pPr marL="0" lvl="0" indent="0" algn="l" defTabSz="1111250">
            <a:lnSpc>
              <a:spcPct val="90000"/>
            </a:lnSpc>
            <a:spcBef>
              <a:spcPct val="0"/>
            </a:spcBef>
            <a:spcAft>
              <a:spcPct val="35000"/>
            </a:spcAft>
            <a:buNone/>
          </a:pPr>
          <a:r>
            <a:rPr lang="en-US" sz="2500" kern="1200"/>
            <a:t>Current TAMIU faculty, staff, and students</a:t>
          </a:r>
        </a:p>
      </dsp:txBody>
      <dsp:txXfrm>
        <a:off x="1429764" y="529"/>
        <a:ext cx="8726766" cy="1237891"/>
      </dsp:txXfrm>
    </dsp:sp>
    <dsp:sp modelId="{BE7E69FA-5FAE-4BDB-A97D-FB273F92E15B}">
      <dsp:nvSpPr>
        <dsp:cNvPr id="0" name=""/>
        <dsp:cNvSpPr/>
      </dsp:nvSpPr>
      <dsp:spPr>
        <a:xfrm>
          <a:off x="0" y="1547893"/>
          <a:ext cx="10156531" cy="12378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B05E20-05AF-42F3-A780-05EA1027F51B}">
      <dsp:nvSpPr>
        <dsp:cNvPr id="0" name=""/>
        <dsp:cNvSpPr/>
      </dsp:nvSpPr>
      <dsp:spPr>
        <a:xfrm>
          <a:off x="374462" y="1826419"/>
          <a:ext cx="680840" cy="68084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F7F3A6-79B7-43FE-A238-5187C08F11D8}">
      <dsp:nvSpPr>
        <dsp:cNvPr id="0" name=""/>
        <dsp:cNvSpPr/>
      </dsp:nvSpPr>
      <dsp:spPr>
        <a:xfrm>
          <a:off x="1429764" y="1547893"/>
          <a:ext cx="8726766" cy="12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10" tIns="131010" rIns="131010" bIns="131010" numCol="1" spcCol="1270" anchor="ctr" anchorCtr="0">
          <a:noAutofit/>
        </a:bodyPr>
        <a:lstStyle/>
        <a:p>
          <a:pPr marL="0" lvl="0" indent="0" algn="l" defTabSz="1111250">
            <a:lnSpc>
              <a:spcPct val="90000"/>
            </a:lnSpc>
            <a:spcBef>
              <a:spcPct val="0"/>
            </a:spcBef>
            <a:spcAft>
              <a:spcPct val="35000"/>
            </a:spcAft>
            <a:buNone/>
          </a:pPr>
          <a:r>
            <a:rPr lang="en-US" sz="2500" kern="1200"/>
            <a:t>Non-affiliated scholars if co-authored with TAMIU author</a:t>
          </a:r>
        </a:p>
      </dsp:txBody>
      <dsp:txXfrm>
        <a:off x="1429764" y="1547893"/>
        <a:ext cx="8726766" cy="1237891"/>
      </dsp:txXfrm>
    </dsp:sp>
    <dsp:sp modelId="{1F61C5E2-D0A9-474D-8CCB-F7B70CD9EC43}">
      <dsp:nvSpPr>
        <dsp:cNvPr id="0" name=""/>
        <dsp:cNvSpPr/>
      </dsp:nvSpPr>
      <dsp:spPr>
        <a:xfrm>
          <a:off x="0" y="3095258"/>
          <a:ext cx="10156531" cy="12378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A1E6F2-C3EE-431D-BD6B-42BEC10819C6}">
      <dsp:nvSpPr>
        <dsp:cNvPr id="0" name=""/>
        <dsp:cNvSpPr/>
      </dsp:nvSpPr>
      <dsp:spPr>
        <a:xfrm>
          <a:off x="374462" y="3373783"/>
          <a:ext cx="680840" cy="68084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807A79-07E4-4510-B056-685FE44EB8FC}">
      <dsp:nvSpPr>
        <dsp:cNvPr id="0" name=""/>
        <dsp:cNvSpPr/>
      </dsp:nvSpPr>
      <dsp:spPr>
        <a:xfrm>
          <a:off x="1429764" y="3095258"/>
          <a:ext cx="8726766" cy="12378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10" tIns="131010" rIns="131010" bIns="131010" numCol="1" spcCol="1270" anchor="ctr" anchorCtr="0">
          <a:noAutofit/>
        </a:bodyPr>
        <a:lstStyle/>
        <a:p>
          <a:pPr marL="0" lvl="0" indent="0" algn="l" defTabSz="1111250">
            <a:lnSpc>
              <a:spcPct val="90000"/>
            </a:lnSpc>
            <a:spcBef>
              <a:spcPct val="0"/>
            </a:spcBef>
            <a:spcAft>
              <a:spcPct val="35000"/>
            </a:spcAft>
            <a:buNone/>
          </a:pPr>
          <a:r>
            <a:rPr lang="en-US" sz="2500" kern="1200"/>
            <a:t>Authors submitting content via a TAMIU-sponsored event or publication</a:t>
          </a:r>
        </a:p>
      </dsp:txBody>
      <dsp:txXfrm>
        <a:off x="1429764" y="3095258"/>
        <a:ext cx="8726766" cy="12378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94E1E2-25D2-45C7-A295-07FCD69BB07C}">
      <dsp:nvSpPr>
        <dsp:cNvPr id="0" name=""/>
        <dsp:cNvSpPr/>
      </dsp:nvSpPr>
      <dsp:spPr>
        <a:xfrm>
          <a:off x="926006" y="82045"/>
          <a:ext cx="751023" cy="75102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AE1F8B-A956-4A67-97DB-98F593227892}">
      <dsp:nvSpPr>
        <dsp:cNvPr id="0" name=""/>
        <dsp:cNvSpPr/>
      </dsp:nvSpPr>
      <dsp:spPr>
        <a:xfrm>
          <a:off x="1083721" y="239760"/>
          <a:ext cx="435593" cy="43559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18E300-42CB-40FB-85D5-C93DB12DA334}">
      <dsp:nvSpPr>
        <dsp:cNvPr id="0" name=""/>
        <dsp:cNvSpPr/>
      </dsp:nvSpPr>
      <dsp:spPr>
        <a:xfrm>
          <a:off x="1837963" y="82045"/>
          <a:ext cx="1770268" cy="75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Masters Level Theses</a:t>
          </a:r>
        </a:p>
      </dsp:txBody>
      <dsp:txXfrm>
        <a:off x="1837963" y="82045"/>
        <a:ext cx="1770268" cy="751023"/>
      </dsp:txXfrm>
    </dsp:sp>
    <dsp:sp modelId="{63C516D2-1060-4802-82D6-B101F2FB66A5}">
      <dsp:nvSpPr>
        <dsp:cNvPr id="0" name=""/>
        <dsp:cNvSpPr/>
      </dsp:nvSpPr>
      <dsp:spPr>
        <a:xfrm>
          <a:off x="3916687" y="82045"/>
          <a:ext cx="751023" cy="751023"/>
        </a:xfrm>
        <a:prstGeom prst="ellipse">
          <a:avLst/>
        </a:prstGeom>
        <a:solidFill>
          <a:schemeClr val="accent5">
            <a:hueOff val="-1254995"/>
            <a:satOff val="4514"/>
            <a:lumOff val="196"/>
            <a:alphaOff val="0"/>
          </a:schemeClr>
        </a:solidFill>
        <a:ln>
          <a:noFill/>
        </a:ln>
        <a:effectLst/>
      </dsp:spPr>
      <dsp:style>
        <a:lnRef idx="0">
          <a:scrgbClr r="0" g="0" b="0"/>
        </a:lnRef>
        <a:fillRef idx="1">
          <a:scrgbClr r="0" g="0" b="0"/>
        </a:fillRef>
        <a:effectRef idx="0">
          <a:scrgbClr r="0" g="0" b="0"/>
        </a:effectRef>
        <a:fontRef idx="minor"/>
      </dsp:style>
    </dsp:sp>
    <dsp:sp modelId="{EB298E5C-1ED1-4861-91DA-3EA293A66AFA}">
      <dsp:nvSpPr>
        <dsp:cNvPr id="0" name=""/>
        <dsp:cNvSpPr/>
      </dsp:nvSpPr>
      <dsp:spPr>
        <a:xfrm>
          <a:off x="4074402" y="239760"/>
          <a:ext cx="435593" cy="43559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7C6C50-0516-4E91-8B2D-0BAC21E6A18E}">
      <dsp:nvSpPr>
        <dsp:cNvPr id="0" name=""/>
        <dsp:cNvSpPr/>
      </dsp:nvSpPr>
      <dsp:spPr>
        <a:xfrm>
          <a:off x="4828644" y="82045"/>
          <a:ext cx="1770268" cy="75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Dissertations</a:t>
          </a:r>
        </a:p>
      </dsp:txBody>
      <dsp:txXfrm>
        <a:off x="4828644" y="82045"/>
        <a:ext cx="1770268" cy="751023"/>
      </dsp:txXfrm>
    </dsp:sp>
    <dsp:sp modelId="{9ADDF2D4-0DE6-4A6E-8AD9-F75D7207B519}">
      <dsp:nvSpPr>
        <dsp:cNvPr id="0" name=""/>
        <dsp:cNvSpPr/>
      </dsp:nvSpPr>
      <dsp:spPr>
        <a:xfrm>
          <a:off x="6907368" y="82045"/>
          <a:ext cx="751023" cy="751023"/>
        </a:xfrm>
        <a:prstGeom prst="ellipse">
          <a:avLst/>
        </a:prstGeom>
        <a:solidFill>
          <a:schemeClr val="accent5">
            <a:hueOff val="-2509991"/>
            <a:satOff val="9029"/>
            <a:lumOff val="392"/>
            <a:alphaOff val="0"/>
          </a:schemeClr>
        </a:solidFill>
        <a:ln>
          <a:noFill/>
        </a:ln>
        <a:effectLst/>
      </dsp:spPr>
      <dsp:style>
        <a:lnRef idx="0">
          <a:scrgbClr r="0" g="0" b="0"/>
        </a:lnRef>
        <a:fillRef idx="1">
          <a:scrgbClr r="0" g="0" b="0"/>
        </a:fillRef>
        <a:effectRef idx="0">
          <a:scrgbClr r="0" g="0" b="0"/>
        </a:effectRef>
        <a:fontRef idx="minor"/>
      </dsp:style>
    </dsp:sp>
    <dsp:sp modelId="{CFC7ECE3-6EBF-4E64-AB06-F6895C5769B1}">
      <dsp:nvSpPr>
        <dsp:cNvPr id="0" name=""/>
        <dsp:cNvSpPr/>
      </dsp:nvSpPr>
      <dsp:spPr>
        <a:xfrm>
          <a:off x="7065083" y="239760"/>
          <a:ext cx="435593" cy="43559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CF9B641-29C4-40C0-8614-34288E70AE1B}">
      <dsp:nvSpPr>
        <dsp:cNvPr id="0" name=""/>
        <dsp:cNvSpPr/>
      </dsp:nvSpPr>
      <dsp:spPr>
        <a:xfrm>
          <a:off x="7819324" y="82045"/>
          <a:ext cx="1770268" cy="75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Publications and preprints</a:t>
          </a:r>
        </a:p>
      </dsp:txBody>
      <dsp:txXfrm>
        <a:off x="7819324" y="82045"/>
        <a:ext cx="1770268" cy="751023"/>
      </dsp:txXfrm>
    </dsp:sp>
    <dsp:sp modelId="{8363EFEE-25BD-41E9-BF5D-C902786F273E}">
      <dsp:nvSpPr>
        <dsp:cNvPr id="0" name=""/>
        <dsp:cNvSpPr/>
      </dsp:nvSpPr>
      <dsp:spPr>
        <a:xfrm>
          <a:off x="926006" y="1455670"/>
          <a:ext cx="751023" cy="751023"/>
        </a:xfrm>
        <a:prstGeom prst="ellipse">
          <a:avLst/>
        </a:prstGeom>
        <a:solidFill>
          <a:schemeClr val="accent5">
            <a:hueOff val="-3764986"/>
            <a:satOff val="13543"/>
            <a:lumOff val="588"/>
            <a:alphaOff val="0"/>
          </a:schemeClr>
        </a:solidFill>
        <a:ln>
          <a:noFill/>
        </a:ln>
        <a:effectLst/>
      </dsp:spPr>
      <dsp:style>
        <a:lnRef idx="0">
          <a:scrgbClr r="0" g="0" b="0"/>
        </a:lnRef>
        <a:fillRef idx="1">
          <a:scrgbClr r="0" g="0" b="0"/>
        </a:fillRef>
        <a:effectRef idx="0">
          <a:scrgbClr r="0" g="0" b="0"/>
        </a:effectRef>
        <a:fontRef idx="minor"/>
      </dsp:style>
    </dsp:sp>
    <dsp:sp modelId="{307E6882-93E1-45B7-B51B-907A7B12424E}">
      <dsp:nvSpPr>
        <dsp:cNvPr id="0" name=""/>
        <dsp:cNvSpPr/>
      </dsp:nvSpPr>
      <dsp:spPr>
        <a:xfrm>
          <a:off x="1083721" y="1613384"/>
          <a:ext cx="435593" cy="43559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155069-0B99-48E2-A614-CF8F84C5B6BA}">
      <dsp:nvSpPr>
        <dsp:cNvPr id="0" name=""/>
        <dsp:cNvSpPr/>
      </dsp:nvSpPr>
      <dsp:spPr>
        <a:xfrm>
          <a:off x="1837963" y="1455670"/>
          <a:ext cx="1770268" cy="75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Working papers</a:t>
          </a:r>
        </a:p>
      </dsp:txBody>
      <dsp:txXfrm>
        <a:off x="1837963" y="1455670"/>
        <a:ext cx="1770268" cy="751023"/>
      </dsp:txXfrm>
    </dsp:sp>
    <dsp:sp modelId="{E757116E-39DA-4F39-B5BB-F20B45A60941}">
      <dsp:nvSpPr>
        <dsp:cNvPr id="0" name=""/>
        <dsp:cNvSpPr/>
      </dsp:nvSpPr>
      <dsp:spPr>
        <a:xfrm>
          <a:off x="3916687" y="1455670"/>
          <a:ext cx="751023" cy="751023"/>
        </a:xfrm>
        <a:prstGeom prst="ellipse">
          <a:avLst/>
        </a:prstGeom>
        <a:solidFill>
          <a:schemeClr val="accent5">
            <a:hueOff val="-5019982"/>
            <a:satOff val="18057"/>
            <a:lumOff val="784"/>
            <a:alphaOff val="0"/>
          </a:schemeClr>
        </a:solidFill>
        <a:ln>
          <a:noFill/>
        </a:ln>
        <a:effectLst/>
      </dsp:spPr>
      <dsp:style>
        <a:lnRef idx="0">
          <a:scrgbClr r="0" g="0" b="0"/>
        </a:lnRef>
        <a:fillRef idx="1">
          <a:scrgbClr r="0" g="0" b="0"/>
        </a:fillRef>
        <a:effectRef idx="0">
          <a:scrgbClr r="0" g="0" b="0"/>
        </a:effectRef>
        <a:fontRef idx="minor"/>
      </dsp:style>
    </dsp:sp>
    <dsp:sp modelId="{0197033F-E3DB-4078-90B7-3EAB2ED1AC1B}">
      <dsp:nvSpPr>
        <dsp:cNvPr id="0" name=""/>
        <dsp:cNvSpPr/>
      </dsp:nvSpPr>
      <dsp:spPr>
        <a:xfrm>
          <a:off x="4074402" y="1613384"/>
          <a:ext cx="435593" cy="43559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A45C6D-2B62-4F1A-98AD-DD6C13FF79F1}">
      <dsp:nvSpPr>
        <dsp:cNvPr id="0" name=""/>
        <dsp:cNvSpPr/>
      </dsp:nvSpPr>
      <dsp:spPr>
        <a:xfrm>
          <a:off x="4828644" y="1455670"/>
          <a:ext cx="1770268" cy="75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Teaching and learning resources</a:t>
          </a:r>
        </a:p>
      </dsp:txBody>
      <dsp:txXfrm>
        <a:off x="4828644" y="1455670"/>
        <a:ext cx="1770268" cy="751023"/>
      </dsp:txXfrm>
    </dsp:sp>
    <dsp:sp modelId="{6EEBC80C-0978-402E-97B9-D080E1BBF3CF}">
      <dsp:nvSpPr>
        <dsp:cNvPr id="0" name=""/>
        <dsp:cNvSpPr/>
      </dsp:nvSpPr>
      <dsp:spPr>
        <a:xfrm>
          <a:off x="6907368" y="1455670"/>
          <a:ext cx="751023" cy="751023"/>
        </a:xfrm>
        <a:prstGeom prst="ellipse">
          <a:avLst/>
        </a:prstGeom>
        <a:solidFill>
          <a:schemeClr val="accent5">
            <a:hueOff val="-6274978"/>
            <a:satOff val="22572"/>
            <a:lumOff val="981"/>
            <a:alphaOff val="0"/>
          </a:schemeClr>
        </a:solidFill>
        <a:ln>
          <a:noFill/>
        </a:ln>
        <a:effectLst/>
      </dsp:spPr>
      <dsp:style>
        <a:lnRef idx="0">
          <a:scrgbClr r="0" g="0" b="0"/>
        </a:lnRef>
        <a:fillRef idx="1">
          <a:scrgbClr r="0" g="0" b="0"/>
        </a:fillRef>
        <a:effectRef idx="0">
          <a:scrgbClr r="0" g="0" b="0"/>
        </a:effectRef>
        <a:fontRef idx="minor"/>
      </dsp:style>
    </dsp:sp>
    <dsp:sp modelId="{1A20A3A1-8EBF-43DC-B3DC-F9FCD394866A}">
      <dsp:nvSpPr>
        <dsp:cNvPr id="0" name=""/>
        <dsp:cNvSpPr/>
      </dsp:nvSpPr>
      <dsp:spPr>
        <a:xfrm>
          <a:off x="7065083" y="1613384"/>
          <a:ext cx="435593" cy="43559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262DE05-D076-49DA-A8B9-BBF042347900}">
      <dsp:nvSpPr>
        <dsp:cNvPr id="0" name=""/>
        <dsp:cNvSpPr/>
      </dsp:nvSpPr>
      <dsp:spPr>
        <a:xfrm>
          <a:off x="7819324" y="1455670"/>
          <a:ext cx="1770268" cy="75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Audio and visual recordings</a:t>
          </a:r>
        </a:p>
      </dsp:txBody>
      <dsp:txXfrm>
        <a:off x="7819324" y="1455670"/>
        <a:ext cx="1770268" cy="751023"/>
      </dsp:txXfrm>
    </dsp:sp>
    <dsp:sp modelId="{721DCA9A-5E75-4DB6-B779-FA923F488CE1}">
      <dsp:nvSpPr>
        <dsp:cNvPr id="0" name=""/>
        <dsp:cNvSpPr/>
      </dsp:nvSpPr>
      <dsp:spPr>
        <a:xfrm>
          <a:off x="926006" y="2829294"/>
          <a:ext cx="751023" cy="751023"/>
        </a:xfrm>
        <a:prstGeom prst="ellipse">
          <a:avLst/>
        </a:prstGeom>
        <a:solidFill>
          <a:schemeClr val="accent5">
            <a:hueOff val="-7529973"/>
            <a:satOff val="27086"/>
            <a:lumOff val="1177"/>
            <a:alphaOff val="0"/>
          </a:schemeClr>
        </a:solidFill>
        <a:ln>
          <a:noFill/>
        </a:ln>
        <a:effectLst/>
      </dsp:spPr>
      <dsp:style>
        <a:lnRef idx="0">
          <a:scrgbClr r="0" g="0" b="0"/>
        </a:lnRef>
        <a:fillRef idx="1">
          <a:scrgbClr r="0" g="0" b="0"/>
        </a:fillRef>
        <a:effectRef idx="0">
          <a:scrgbClr r="0" g="0" b="0"/>
        </a:effectRef>
        <a:fontRef idx="minor"/>
      </dsp:style>
    </dsp:sp>
    <dsp:sp modelId="{A622C347-B3B8-4AB9-B8CD-D335992CFD04}">
      <dsp:nvSpPr>
        <dsp:cNvPr id="0" name=""/>
        <dsp:cNvSpPr/>
      </dsp:nvSpPr>
      <dsp:spPr>
        <a:xfrm>
          <a:off x="1083721" y="2987009"/>
          <a:ext cx="435593" cy="43559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9FAD7F-DFEE-41A8-87E3-9543AA5C8965}">
      <dsp:nvSpPr>
        <dsp:cNvPr id="0" name=""/>
        <dsp:cNvSpPr/>
      </dsp:nvSpPr>
      <dsp:spPr>
        <a:xfrm>
          <a:off x="1837963" y="2829294"/>
          <a:ext cx="1770268" cy="75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Open Education Resources</a:t>
          </a:r>
        </a:p>
      </dsp:txBody>
      <dsp:txXfrm>
        <a:off x="1837963" y="2829294"/>
        <a:ext cx="1770268" cy="751023"/>
      </dsp:txXfrm>
    </dsp:sp>
    <dsp:sp modelId="{799870B3-900B-4415-8ECE-36D390B931F9}">
      <dsp:nvSpPr>
        <dsp:cNvPr id="0" name=""/>
        <dsp:cNvSpPr/>
      </dsp:nvSpPr>
      <dsp:spPr>
        <a:xfrm>
          <a:off x="3916687" y="2829294"/>
          <a:ext cx="751023" cy="751023"/>
        </a:xfrm>
        <a:prstGeom prst="ellipse">
          <a:avLst/>
        </a:prstGeom>
        <a:solidFill>
          <a:schemeClr val="accent5">
            <a:hueOff val="-8784968"/>
            <a:satOff val="31601"/>
            <a:lumOff val="1373"/>
            <a:alphaOff val="0"/>
          </a:schemeClr>
        </a:solidFill>
        <a:ln>
          <a:noFill/>
        </a:ln>
        <a:effectLst/>
      </dsp:spPr>
      <dsp:style>
        <a:lnRef idx="0">
          <a:scrgbClr r="0" g="0" b="0"/>
        </a:lnRef>
        <a:fillRef idx="1">
          <a:scrgbClr r="0" g="0" b="0"/>
        </a:fillRef>
        <a:effectRef idx="0">
          <a:scrgbClr r="0" g="0" b="0"/>
        </a:effectRef>
        <a:fontRef idx="minor"/>
      </dsp:style>
    </dsp:sp>
    <dsp:sp modelId="{A4595D6C-28ED-47C1-9132-861A17D042BF}">
      <dsp:nvSpPr>
        <dsp:cNvPr id="0" name=""/>
        <dsp:cNvSpPr/>
      </dsp:nvSpPr>
      <dsp:spPr>
        <a:xfrm>
          <a:off x="4074402" y="2987009"/>
          <a:ext cx="435593" cy="435593"/>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16C1CA-3A4C-41F0-A4A4-0436BAA0893A}">
      <dsp:nvSpPr>
        <dsp:cNvPr id="0" name=""/>
        <dsp:cNvSpPr/>
      </dsp:nvSpPr>
      <dsp:spPr>
        <a:xfrm>
          <a:off x="4828644" y="2829294"/>
          <a:ext cx="1770268" cy="75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Datasets</a:t>
          </a:r>
        </a:p>
      </dsp:txBody>
      <dsp:txXfrm>
        <a:off x="4828644" y="2829294"/>
        <a:ext cx="1770268" cy="751023"/>
      </dsp:txXfrm>
    </dsp:sp>
    <dsp:sp modelId="{96412F67-81C8-46DA-8680-56FB0F4F7724}">
      <dsp:nvSpPr>
        <dsp:cNvPr id="0" name=""/>
        <dsp:cNvSpPr/>
      </dsp:nvSpPr>
      <dsp:spPr>
        <a:xfrm>
          <a:off x="6907368" y="2829294"/>
          <a:ext cx="751023" cy="751023"/>
        </a:xfrm>
        <a:prstGeom prst="ellipse">
          <a:avLst/>
        </a:prstGeom>
        <a:solidFill>
          <a:schemeClr val="accent5">
            <a:hueOff val="-10039964"/>
            <a:satOff val="36115"/>
            <a:lumOff val="1569"/>
            <a:alphaOff val="0"/>
          </a:schemeClr>
        </a:solidFill>
        <a:ln>
          <a:noFill/>
        </a:ln>
        <a:effectLst/>
      </dsp:spPr>
      <dsp:style>
        <a:lnRef idx="0">
          <a:scrgbClr r="0" g="0" b="0"/>
        </a:lnRef>
        <a:fillRef idx="1">
          <a:scrgbClr r="0" g="0" b="0"/>
        </a:fillRef>
        <a:effectRef idx="0">
          <a:scrgbClr r="0" g="0" b="0"/>
        </a:effectRef>
        <a:fontRef idx="minor"/>
      </dsp:style>
    </dsp:sp>
    <dsp:sp modelId="{BED09243-9BA8-4435-9366-B93C2008DA95}">
      <dsp:nvSpPr>
        <dsp:cNvPr id="0" name=""/>
        <dsp:cNvSpPr/>
      </dsp:nvSpPr>
      <dsp:spPr>
        <a:xfrm>
          <a:off x="7065083" y="2987009"/>
          <a:ext cx="435593" cy="435593"/>
        </a:xfrm>
        <a:prstGeom prst="rect">
          <a:avLst/>
        </a:prstGeom>
        <a:blipFill>
          <a:blip xmlns:r="http://schemas.openxmlformats.org/officeDocument/2006/relationships"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16341F-18AB-4445-AB03-04C405A4801C}">
      <dsp:nvSpPr>
        <dsp:cNvPr id="0" name=""/>
        <dsp:cNvSpPr/>
      </dsp:nvSpPr>
      <dsp:spPr>
        <a:xfrm>
          <a:off x="7819324" y="2829294"/>
          <a:ext cx="1770268" cy="751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White papers</a:t>
          </a:r>
        </a:p>
      </dsp:txBody>
      <dsp:txXfrm>
        <a:off x="7819324" y="2829294"/>
        <a:ext cx="1770268" cy="7510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475548-FAB0-4C25-8591-23581F063DE0}">
      <dsp:nvSpPr>
        <dsp:cNvPr id="0" name=""/>
        <dsp:cNvSpPr/>
      </dsp:nvSpPr>
      <dsp:spPr>
        <a:xfrm>
          <a:off x="2975" y="514419"/>
          <a:ext cx="2360599" cy="33048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042" tIns="330200" rIns="184042" bIns="330200" numCol="1" spcCol="1270" anchor="t" anchorCtr="0">
          <a:noAutofit/>
        </a:bodyPr>
        <a:lstStyle/>
        <a:p>
          <a:pPr marL="0" lvl="0" indent="0" algn="l" defTabSz="1155700">
            <a:lnSpc>
              <a:spcPct val="90000"/>
            </a:lnSpc>
            <a:spcBef>
              <a:spcPct val="0"/>
            </a:spcBef>
            <a:spcAft>
              <a:spcPct val="35000"/>
            </a:spcAft>
            <a:buNone/>
          </a:pPr>
          <a:r>
            <a:rPr lang="en-US" sz="2600" kern="1200"/>
            <a:t>Create an account</a:t>
          </a:r>
        </a:p>
      </dsp:txBody>
      <dsp:txXfrm>
        <a:off x="2975" y="1770258"/>
        <a:ext cx="2360599" cy="1982903"/>
      </dsp:txXfrm>
    </dsp:sp>
    <dsp:sp modelId="{69B48DE1-0802-421E-801E-BB5732A61F60}">
      <dsp:nvSpPr>
        <dsp:cNvPr id="0" name=""/>
        <dsp:cNvSpPr/>
      </dsp:nvSpPr>
      <dsp:spPr>
        <a:xfrm>
          <a:off x="687549" y="844903"/>
          <a:ext cx="991451" cy="99145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297" tIns="12700" rIns="77297"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32744" y="990098"/>
        <a:ext cx="701061" cy="701061"/>
      </dsp:txXfrm>
    </dsp:sp>
    <dsp:sp modelId="{04467950-CDDC-4B6C-9235-89EF459C4B69}">
      <dsp:nvSpPr>
        <dsp:cNvPr id="0" name=""/>
        <dsp:cNvSpPr/>
      </dsp:nvSpPr>
      <dsp:spPr>
        <a:xfrm>
          <a:off x="2975" y="3819187"/>
          <a:ext cx="2360599" cy="72"/>
        </a:xfrm>
        <a:prstGeom prst="rect">
          <a:avLst/>
        </a:prstGeom>
        <a:solidFill>
          <a:schemeClr val="accent2">
            <a:hueOff val="1369528"/>
            <a:satOff val="4473"/>
            <a:lumOff val="-3809"/>
            <a:alphaOff val="0"/>
          </a:schemeClr>
        </a:solidFill>
        <a:ln w="12700" cap="flat" cmpd="sng" algn="ctr">
          <a:solidFill>
            <a:schemeClr val="accent2">
              <a:hueOff val="1369528"/>
              <a:satOff val="4473"/>
              <a:lumOff val="-38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6F98CD-C4F0-4578-8F16-ED3341AF422C}">
      <dsp:nvSpPr>
        <dsp:cNvPr id="0" name=""/>
        <dsp:cNvSpPr/>
      </dsp:nvSpPr>
      <dsp:spPr>
        <a:xfrm>
          <a:off x="2599635" y="514419"/>
          <a:ext cx="2360599" cy="3304839"/>
        </a:xfrm>
        <a:prstGeom prst="rect">
          <a:avLst/>
        </a:prstGeom>
        <a:solidFill>
          <a:schemeClr val="accent2">
            <a:tint val="40000"/>
            <a:alpha val="90000"/>
            <a:hueOff val="3137757"/>
            <a:satOff val="436"/>
            <a:lumOff val="-1544"/>
            <a:alphaOff val="0"/>
          </a:schemeClr>
        </a:solidFill>
        <a:ln w="12700" cap="flat" cmpd="sng" algn="ctr">
          <a:solidFill>
            <a:schemeClr val="accent2">
              <a:tint val="40000"/>
              <a:alpha val="90000"/>
              <a:hueOff val="3137757"/>
              <a:satOff val="436"/>
              <a:lumOff val="-15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042" tIns="330200" rIns="184042" bIns="330200" numCol="1" spcCol="1270" anchor="t" anchorCtr="0">
          <a:noAutofit/>
        </a:bodyPr>
        <a:lstStyle/>
        <a:p>
          <a:pPr marL="0" lvl="0" indent="0" algn="l" defTabSz="1155700">
            <a:lnSpc>
              <a:spcPct val="90000"/>
            </a:lnSpc>
            <a:spcBef>
              <a:spcPct val="0"/>
            </a:spcBef>
            <a:spcAft>
              <a:spcPct val="35000"/>
            </a:spcAft>
            <a:buNone/>
          </a:pPr>
          <a:r>
            <a:rPr lang="en-US" sz="2600" kern="1200"/>
            <a:t>Upload your work</a:t>
          </a:r>
        </a:p>
      </dsp:txBody>
      <dsp:txXfrm>
        <a:off x="2599635" y="1770258"/>
        <a:ext cx="2360599" cy="1982903"/>
      </dsp:txXfrm>
    </dsp:sp>
    <dsp:sp modelId="{E655A424-FB72-4FA6-82C6-0867BE0F5B1F}">
      <dsp:nvSpPr>
        <dsp:cNvPr id="0" name=""/>
        <dsp:cNvSpPr/>
      </dsp:nvSpPr>
      <dsp:spPr>
        <a:xfrm>
          <a:off x="3284209" y="844903"/>
          <a:ext cx="991451" cy="991451"/>
        </a:xfrm>
        <a:prstGeom prst="ellipse">
          <a:avLst/>
        </a:prstGeom>
        <a:solidFill>
          <a:schemeClr val="accent2">
            <a:hueOff val="2739056"/>
            <a:satOff val="8947"/>
            <a:lumOff val="-7619"/>
            <a:alphaOff val="0"/>
          </a:schemeClr>
        </a:solidFill>
        <a:ln w="12700" cap="flat" cmpd="sng" algn="ctr">
          <a:solidFill>
            <a:schemeClr val="accent2">
              <a:hueOff val="2739056"/>
              <a:satOff val="8947"/>
              <a:lumOff val="-761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297" tIns="12700" rIns="77297"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429404" y="990098"/>
        <a:ext cx="701061" cy="701061"/>
      </dsp:txXfrm>
    </dsp:sp>
    <dsp:sp modelId="{BC0D41A3-3911-4081-864C-4A90B768511F}">
      <dsp:nvSpPr>
        <dsp:cNvPr id="0" name=""/>
        <dsp:cNvSpPr/>
      </dsp:nvSpPr>
      <dsp:spPr>
        <a:xfrm>
          <a:off x="2599635" y="3819187"/>
          <a:ext cx="2360599" cy="72"/>
        </a:xfrm>
        <a:prstGeom prst="rect">
          <a:avLst/>
        </a:prstGeom>
        <a:solidFill>
          <a:schemeClr val="accent2">
            <a:hueOff val="4108584"/>
            <a:satOff val="13420"/>
            <a:lumOff val="-11428"/>
            <a:alphaOff val="0"/>
          </a:schemeClr>
        </a:solidFill>
        <a:ln w="12700" cap="flat" cmpd="sng" algn="ctr">
          <a:solidFill>
            <a:schemeClr val="accent2">
              <a:hueOff val="4108584"/>
              <a:satOff val="13420"/>
              <a:lumOff val="-114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6B6DC7-CDC9-4855-A67A-30FDF5FE7F65}">
      <dsp:nvSpPr>
        <dsp:cNvPr id="0" name=""/>
        <dsp:cNvSpPr/>
      </dsp:nvSpPr>
      <dsp:spPr>
        <a:xfrm>
          <a:off x="5196295" y="514419"/>
          <a:ext cx="2360599" cy="3304839"/>
        </a:xfrm>
        <a:prstGeom prst="rect">
          <a:avLst/>
        </a:prstGeom>
        <a:solidFill>
          <a:schemeClr val="accent2">
            <a:tint val="40000"/>
            <a:alpha val="90000"/>
            <a:hueOff val="6275513"/>
            <a:satOff val="873"/>
            <a:lumOff val="-3087"/>
            <a:alphaOff val="0"/>
          </a:schemeClr>
        </a:solidFill>
        <a:ln w="12700" cap="flat" cmpd="sng" algn="ctr">
          <a:solidFill>
            <a:schemeClr val="accent2">
              <a:tint val="40000"/>
              <a:alpha val="90000"/>
              <a:hueOff val="6275513"/>
              <a:satOff val="873"/>
              <a:lumOff val="-308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042" tIns="330200" rIns="184042" bIns="330200" numCol="1" spcCol="1270" anchor="t" anchorCtr="0">
          <a:noAutofit/>
        </a:bodyPr>
        <a:lstStyle/>
        <a:p>
          <a:pPr marL="0" lvl="0" indent="0" algn="l" defTabSz="1155700">
            <a:lnSpc>
              <a:spcPct val="90000"/>
            </a:lnSpc>
            <a:spcBef>
              <a:spcPct val="0"/>
            </a:spcBef>
            <a:spcAft>
              <a:spcPct val="35000"/>
            </a:spcAft>
            <a:buNone/>
          </a:pPr>
          <a:r>
            <a:rPr lang="en-US" sz="2600" kern="1200"/>
            <a:t>Share your scholarship</a:t>
          </a:r>
        </a:p>
      </dsp:txBody>
      <dsp:txXfrm>
        <a:off x="5196295" y="1770258"/>
        <a:ext cx="2360599" cy="1982903"/>
      </dsp:txXfrm>
    </dsp:sp>
    <dsp:sp modelId="{F77A54FC-4DCC-4DA2-BC0A-F0BBFEDAA115}">
      <dsp:nvSpPr>
        <dsp:cNvPr id="0" name=""/>
        <dsp:cNvSpPr/>
      </dsp:nvSpPr>
      <dsp:spPr>
        <a:xfrm>
          <a:off x="5880869" y="844903"/>
          <a:ext cx="991451" cy="991451"/>
        </a:xfrm>
        <a:prstGeom prst="ellipse">
          <a:avLst/>
        </a:prstGeom>
        <a:solidFill>
          <a:schemeClr val="accent2">
            <a:hueOff val="5478112"/>
            <a:satOff val="17893"/>
            <a:lumOff val="-15238"/>
            <a:alphaOff val="0"/>
          </a:schemeClr>
        </a:solidFill>
        <a:ln w="12700" cap="flat" cmpd="sng" algn="ctr">
          <a:solidFill>
            <a:schemeClr val="accent2">
              <a:hueOff val="5478112"/>
              <a:satOff val="17893"/>
              <a:lumOff val="-152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297" tIns="12700" rIns="77297"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026064" y="990098"/>
        <a:ext cx="701061" cy="701061"/>
      </dsp:txXfrm>
    </dsp:sp>
    <dsp:sp modelId="{4DE5B5DB-9DCC-4D9C-828D-F994C81E6C46}">
      <dsp:nvSpPr>
        <dsp:cNvPr id="0" name=""/>
        <dsp:cNvSpPr/>
      </dsp:nvSpPr>
      <dsp:spPr>
        <a:xfrm>
          <a:off x="5196295" y="3819187"/>
          <a:ext cx="2360599" cy="72"/>
        </a:xfrm>
        <a:prstGeom prst="rect">
          <a:avLst/>
        </a:prstGeom>
        <a:solidFill>
          <a:schemeClr val="accent2">
            <a:hueOff val="6847640"/>
            <a:satOff val="22366"/>
            <a:lumOff val="-19047"/>
            <a:alphaOff val="0"/>
          </a:schemeClr>
        </a:solidFill>
        <a:ln w="12700" cap="flat" cmpd="sng" algn="ctr">
          <a:solidFill>
            <a:schemeClr val="accent2">
              <a:hueOff val="6847640"/>
              <a:satOff val="22366"/>
              <a:lumOff val="-190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D2DA0D-422B-4955-B765-A97AE983291D}">
      <dsp:nvSpPr>
        <dsp:cNvPr id="0" name=""/>
        <dsp:cNvSpPr/>
      </dsp:nvSpPr>
      <dsp:spPr>
        <a:xfrm>
          <a:off x="7792955" y="514419"/>
          <a:ext cx="2360599" cy="3304839"/>
        </a:xfrm>
        <a:prstGeom prst="rect">
          <a:avLst/>
        </a:prstGeom>
        <a:solidFill>
          <a:schemeClr val="accent2">
            <a:tint val="40000"/>
            <a:alpha val="90000"/>
            <a:hueOff val="9413270"/>
            <a:satOff val="1309"/>
            <a:lumOff val="-4631"/>
            <a:alphaOff val="0"/>
          </a:schemeClr>
        </a:solidFill>
        <a:ln w="12700" cap="flat" cmpd="sng" algn="ctr">
          <a:solidFill>
            <a:schemeClr val="accent2">
              <a:tint val="40000"/>
              <a:alpha val="90000"/>
              <a:hueOff val="9413270"/>
              <a:satOff val="1309"/>
              <a:lumOff val="-463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042" tIns="330200" rIns="184042" bIns="330200" numCol="1" spcCol="1270" anchor="t" anchorCtr="0">
          <a:noAutofit/>
        </a:bodyPr>
        <a:lstStyle/>
        <a:p>
          <a:pPr marL="0" lvl="0" indent="0" algn="l" defTabSz="1155700">
            <a:lnSpc>
              <a:spcPct val="90000"/>
            </a:lnSpc>
            <a:spcBef>
              <a:spcPct val="0"/>
            </a:spcBef>
            <a:spcAft>
              <a:spcPct val="35000"/>
            </a:spcAft>
            <a:buNone/>
          </a:pPr>
          <a:r>
            <a:rPr lang="en-US" sz="2600" kern="1200"/>
            <a:t>Discover new content</a:t>
          </a:r>
        </a:p>
      </dsp:txBody>
      <dsp:txXfrm>
        <a:off x="7792955" y="1770258"/>
        <a:ext cx="2360599" cy="1982903"/>
      </dsp:txXfrm>
    </dsp:sp>
    <dsp:sp modelId="{3BBC92A0-E36E-4E2B-8645-D9E793B8CC98}">
      <dsp:nvSpPr>
        <dsp:cNvPr id="0" name=""/>
        <dsp:cNvSpPr/>
      </dsp:nvSpPr>
      <dsp:spPr>
        <a:xfrm>
          <a:off x="8477529" y="844903"/>
          <a:ext cx="991451" cy="991451"/>
        </a:xfrm>
        <a:prstGeom prst="ellipse">
          <a:avLst/>
        </a:prstGeom>
        <a:solidFill>
          <a:schemeClr val="accent2">
            <a:hueOff val="8217167"/>
            <a:satOff val="26840"/>
            <a:lumOff val="-22857"/>
            <a:alphaOff val="0"/>
          </a:schemeClr>
        </a:solidFill>
        <a:ln w="12700" cap="flat" cmpd="sng" algn="ctr">
          <a:solidFill>
            <a:schemeClr val="accent2">
              <a:hueOff val="8217167"/>
              <a:satOff val="26840"/>
              <a:lumOff val="-228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7297" tIns="12700" rIns="77297"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8622724" y="990098"/>
        <a:ext cx="701061" cy="701061"/>
      </dsp:txXfrm>
    </dsp:sp>
    <dsp:sp modelId="{AF6E9490-8AF6-4F23-BAF3-0958CF524576}">
      <dsp:nvSpPr>
        <dsp:cNvPr id="0" name=""/>
        <dsp:cNvSpPr/>
      </dsp:nvSpPr>
      <dsp:spPr>
        <a:xfrm>
          <a:off x="7792955" y="3819187"/>
          <a:ext cx="2360599" cy="72"/>
        </a:xfrm>
        <a:prstGeom prst="rect">
          <a:avLst/>
        </a:prstGeom>
        <a:solidFill>
          <a:schemeClr val="accent2">
            <a:hueOff val="9586696"/>
            <a:satOff val="31313"/>
            <a:lumOff val="-26666"/>
            <a:alphaOff val="0"/>
          </a:schemeClr>
        </a:solidFill>
        <a:ln w="12700" cap="flat" cmpd="sng" algn="ctr">
          <a:solidFill>
            <a:schemeClr val="accent2">
              <a:hueOff val="9586696"/>
              <a:satOff val="31313"/>
              <a:lumOff val="-266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C851B-94E6-43C1-883C-224B8408D772}">
      <dsp:nvSpPr>
        <dsp:cNvPr id="0" name=""/>
        <dsp:cNvSpPr/>
      </dsp:nvSpPr>
      <dsp:spPr>
        <a:xfrm>
          <a:off x="1283" y="16286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64544C-B59B-4C8D-8CA1-ACCCE565CE6E}">
      <dsp:nvSpPr>
        <dsp:cNvPr id="0" name=""/>
        <dsp:cNvSpPr/>
      </dsp:nvSpPr>
      <dsp:spPr>
        <a:xfrm>
          <a:off x="501904" y="638452"/>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defRPr cap="all"/>
          </a:pPr>
          <a:r>
            <a:rPr lang="en-US" sz="5000" kern="1200" dirty="0"/>
            <a:t>DIGITAL EXHIBITIONS</a:t>
          </a:r>
        </a:p>
      </dsp:txBody>
      <dsp:txXfrm>
        <a:off x="585701" y="722249"/>
        <a:ext cx="4337991" cy="2693452"/>
      </dsp:txXfrm>
    </dsp:sp>
    <dsp:sp modelId="{C943E630-C598-414E-8912-D715BEC52DBF}">
      <dsp:nvSpPr>
        <dsp:cNvPr id="0" name=""/>
        <dsp:cNvSpPr/>
      </dsp:nvSpPr>
      <dsp:spPr>
        <a:xfrm>
          <a:off x="5508110" y="162863"/>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CFD92A-130B-4B54-B5B9-2092376C3BFA}">
      <dsp:nvSpPr>
        <dsp:cNvPr id="0" name=""/>
        <dsp:cNvSpPr/>
      </dsp:nvSpPr>
      <dsp:spPr>
        <a:xfrm>
          <a:off x="6008730" y="638452"/>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defRPr cap="all"/>
          </a:pPr>
          <a:r>
            <a:rPr lang="en-US" sz="5000" kern="1200"/>
            <a:t>New journal</a:t>
          </a:r>
          <a:endParaRPr lang="en-US" sz="5000" kern="1200" dirty="0"/>
        </a:p>
      </dsp:txBody>
      <dsp:txXfrm>
        <a:off x="6092527" y="722249"/>
        <a:ext cx="4337991" cy="26934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D74523-0A93-4F03-A022-C29BE5DFAEA1}">
      <dsp:nvSpPr>
        <dsp:cNvPr id="0" name=""/>
        <dsp:cNvSpPr/>
      </dsp:nvSpPr>
      <dsp:spPr>
        <a:xfrm rot="5400000">
          <a:off x="5762931" y="-1928004"/>
          <a:ext cx="2011680" cy="6370608"/>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US" sz="3700" kern="1200">
              <a:hlinkClick xmlns:r="http://schemas.openxmlformats.org/officeDocument/2006/relationships" r:id="rId1"/>
            </a:rPr>
            <a:t>eva.hernandez@tamiu.edu</a:t>
          </a:r>
          <a:endParaRPr lang="en-US" sz="3700" kern="1200"/>
        </a:p>
      </dsp:txBody>
      <dsp:txXfrm rot="-5400000">
        <a:off x="3583467" y="349662"/>
        <a:ext cx="6272406" cy="1815276"/>
      </dsp:txXfrm>
    </dsp:sp>
    <dsp:sp modelId="{8690F116-E6DA-4A43-93C6-10CD1E085EF8}">
      <dsp:nvSpPr>
        <dsp:cNvPr id="0" name=""/>
        <dsp:cNvSpPr/>
      </dsp:nvSpPr>
      <dsp:spPr>
        <a:xfrm>
          <a:off x="0" y="0"/>
          <a:ext cx="3583467" cy="2514599"/>
        </a:xfrm>
        <a:prstGeom prst="round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a:lnSpc>
              <a:spcPct val="90000"/>
            </a:lnSpc>
            <a:spcBef>
              <a:spcPct val="0"/>
            </a:spcBef>
            <a:spcAft>
              <a:spcPct val="35000"/>
            </a:spcAft>
            <a:buNone/>
          </a:pPr>
          <a:r>
            <a:rPr lang="en-US" sz="3100" kern="1200" dirty="0"/>
            <a:t>Eva A. Hernandez, Cataloging and Metadata Librarian</a:t>
          </a:r>
        </a:p>
      </dsp:txBody>
      <dsp:txXfrm>
        <a:off x="122753" y="122753"/>
        <a:ext cx="3337961" cy="226909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89B90-3EC7-4398-9776-C011C26AE305}" type="datetimeFigureOut">
              <a:rPr lang="en-US" smtClean="0"/>
              <a:t>1/10/23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6B892D-5357-4018-A761-5AABEDA89CB9}" type="slidenum">
              <a:rPr lang="en-US" smtClean="0"/>
              <a:t>‹#›</a:t>
            </a:fld>
            <a:endParaRPr lang="en-US"/>
          </a:p>
        </p:txBody>
      </p:sp>
    </p:spTree>
    <p:extLst>
      <p:ext uri="{BB962C8B-B14F-4D97-AF65-F5344CB8AC3E}">
        <p14:creationId xmlns:p14="http://schemas.microsoft.com/office/powerpoint/2010/main" val="3084650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Introduce session and speakers</a:t>
            </a:r>
          </a:p>
          <a:p>
            <a:r>
              <a:rPr lang="en-US">
                <a:cs typeface="Calibri"/>
              </a:rPr>
              <a:t>Remind viewers to send a chat if they are having technical difficulties</a:t>
            </a:r>
          </a:p>
        </p:txBody>
      </p:sp>
      <p:sp>
        <p:nvSpPr>
          <p:cNvPr id="4" name="Slide Number Placeholder 3"/>
          <p:cNvSpPr>
            <a:spLocks noGrp="1"/>
          </p:cNvSpPr>
          <p:nvPr>
            <p:ph type="sldNum" sz="quarter" idx="5"/>
          </p:nvPr>
        </p:nvSpPr>
        <p:spPr/>
        <p:txBody>
          <a:bodyPr/>
          <a:lstStyle/>
          <a:p>
            <a:fld id="{C46B892D-5357-4018-A761-5AABEDA89CB9}" type="slidenum">
              <a:rPr lang="en-US" smtClean="0"/>
              <a:t>1</a:t>
            </a:fld>
            <a:endParaRPr lang="en-US"/>
          </a:p>
        </p:txBody>
      </p:sp>
    </p:spTree>
    <p:extLst>
      <p:ext uri="{BB962C8B-B14F-4D97-AF65-F5344CB8AC3E}">
        <p14:creationId xmlns:p14="http://schemas.microsoft.com/office/powerpoint/2010/main" val="23218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our agenda this afternoon:</a:t>
            </a:r>
          </a:p>
          <a:p>
            <a:pPr marL="171450" indent="-171450">
              <a:buFont typeface="Arial"/>
              <a:buChar char="•"/>
            </a:pPr>
            <a:r>
              <a:rPr lang="en-US" dirty="0"/>
              <a:t> An introduction to RIO and its purpose, plus </a:t>
            </a:r>
            <a:endParaRPr lang="en-US" dirty="0">
              <a:cs typeface="Calibri"/>
            </a:endParaRPr>
          </a:p>
          <a:p>
            <a:pPr marL="171450" indent="-171450">
              <a:buFont typeface="Arial"/>
              <a:buChar char="•"/>
            </a:pPr>
            <a:r>
              <a:rPr lang="en-US" dirty="0"/>
              <a:t>information on who can contribute, </a:t>
            </a:r>
            <a:endParaRPr lang="en-US" dirty="0">
              <a:cs typeface="Calibri"/>
            </a:endParaRPr>
          </a:p>
          <a:p>
            <a:pPr marL="171450" indent="-171450">
              <a:buFont typeface="Arial"/>
              <a:buChar char="•"/>
            </a:pPr>
            <a:r>
              <a:rPr lang="en-US" dirty="0"/>
              <a:t>what content lives in our repository, </a:t>
            </a:r>
            <a:endParaRPr lang="en-US" dirty="0">
              <a:cs typeface="Calibri"/>
            </a:endParaRPr>
          </a:p>
          <a:p>
            <a:pPr marL="171450" indent="-171450">
              <a:buFont typeface="Arial"/>
              <a:buChar char="•"/>
            </a:pPr>
            <a:r>
              <a:rPr lang="en-US" dirty="0"/>
              <a:t>a tour of our repository website, </a:t>
            </a:r>
            <a:endParaRPr lang="en-US" dirty="0">
              <a:cs typeface="Calibri"/>
            </a:endParaRPr>
          </a:p>
          <a:p>
            <a:pPr marL="171450" indent="-171450">
              <a:buFont typeface="Arial"/>
              <a:buChar char="•"/>
            </a:pPr>
            <a:r>
              <a:rPr lang="en-US" dirty="0">
                <a:cs typeface="Calibri"/>
              </a:rPr>
              <a:t>how to access materials in RIO</a:t>
            </a:r>
            <a:endParaRPr lang="en-US" dirty="0"/>
          </a:p>
          <a:p>
            <a:pPr marL="171450" indent="-171450">
              <a:buFont typeface="Arial"/>
              <a:buChar char="•"/>
            </a:pPr>
            <a:r>
              <a:rPr lang="en-US" dirty="0"/>
              <a:t>and a hands-on walkthrough for creating an account and contributing your own scholarly works. </a:t>
            </a:r>
            <a:endParaRPr lang="en-US" dirty="0">
              <a:cs typeface="Calibri" panose="020F0502020204030204"/>
            </a:endParaRPr>
          </a:p>
          <a:p>
            <a:endParaRPr lang="en-US" dirty="0"/>
          </a:p>
          <a:p>
            <a:r>
              <a:rPr lang="en-US" dirty="0"/>
              <a:t>At the end of our session, we’ll touch on current plans for RIO’s continued development and growth. </a:t>
            </a:r>
            <a:endParaRPr lang="en-US" dirty="0">
              <a:cs typeface="Calibri"/>
            </a:endParaRPr>
          </a:p>
        </p:txBody>
      </p:sp>
      <p:sp>
        <p:nvSpPr>
          <p:cNvPr id="4" name="Slide Number Placeholder 3"/>
          <p:cNvSpPr>
            <a:spLocks noGrp="1"/>
          </p:cNvSpPr>
          <p:nvPr>
            <p:ph type="sldNum" sz="quarter" idx="5"/>
          </p:nvPr>
        </p:nvSpPr>
        <p:spPr/>
        <p:txBody>
          <a:bodyPr/>
          <a:lstStyle/>
          <a:p>
            <a:fld id="{C46B892D-5357-4018-A761-5AABEDA89CB9}" type="slidenum">
              <a:rPr lang="en-US" smtClean="0"/>
              <a:t>2</a:t>
            </a:fld>
            <a:endParaRPr lang="en-US"/>
          </a:p>
        </p:txBody>
      </p:sp>
    </p:spTree>
    <p:extLst>
      <p:ext uri="{BB962C8B-B14F-4D97-AF65-F5344CB8AC3E}">
        <p14:creationId xmlns:p14="http://schemas.microsoft.com/office/powerpoint/2010/main" val="856060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t>RIO stands for Research Information Online and it is named in honor of Killam Library’s original online catalog. RIO is part of the Digital Commons Network, a global network of </a:t>
            </a:r>
            <a:r>
              <a:rPr lang="en-US"/>
              <a:t>open</a:t>
            </a:r>
            <a:r>
              <a:rPr lang="en-US" sz="1200"/>
              <a:t> access institutional repositories. The publications in RIO and in the wider Digital Commons network are</a:t>
            </a:r>
            <a:r>
              <a:rPr lang="en-US"/>
              <a:t> </a:t>
            </a:r>
            <a:r>
              <a:rPr lang="en-US" sz="1200"/>
              <a:t>completely open, discoverable via Google, and can be downloaded and shared without limit (unless access limits are requested by the author, but we’ll touch on that later).</a:t>
            </a:r>
            <a:r>
              <a:rPr lang="en-US"/>
              <a:t>  There are over 600 repositories involved housing over 4 million items and the network continues to grow. You do not have to be a member of digital commons to access the content.</a:t>
            </a:r>
            <a:endParaRPr lang="en-US" sz="1200"/>
          </a:p>
          <a:p>
            <a:endParaRPr lang="en-US" sz="1200"/>
          </a:p>
          <a:p>
            <a:r>
              <a:rPr lang="en-US" sz="1200"/>
              <a:t>RIO is home to TAMIU’s institutional scholarship and digitized materials from our Special Collections and Archives. Current collections include full-text electronic theses and dissertations going back to 2011, faculty publications divided by college and discipline, and digitized rare books from our Special Collections. New content is being added frequently as we harvest publications from different databases and upload digitized materials.</a:t>
            </a:r>
            <a:r>
              <a:rPr lang="en-US"/>
              <a:t> </a:t>
            </a:r>
            <a:endParaRPr lang="en-US" sz="1200">
              <a:cs typeface="Calibri"/>
            </a:endParaRPr>
          </a:p>
        </p:txBody>
      </p:sp>
      <p:sp>
        <p:nvSpPr>
          <p:cNvPr id="4" name="Slide Number Placeholder 3"/>
          <p:cNvSpPr>
            <a:spLocks noGrp="1"/>
          </p:cNvSpPr>
          <p:nvPr>
            <p:ph type="sldNum" sz="quarter" idx="5"/>
          </p:nvPr>
        </p:nvSpPr>
        <p:spPr/>
        <p:txBody>
          <a:bodyPr/>
          <a:lstStyle/>
          <a:p>
            <a:fld id="{C46B892D-5357-4018-A761-5AABEDA89CB9}" type="slidenum">
              <a:rPr lang="en-US" smtClean="0"/>
              <a:t>3</a:t>
            </a:fld>
            <a:endParaRPr lang="en-US"/>
          </a:p>
        </p:txBody>
      </p:sp>
    </p:spTree>
    <p:extLst>
      <p:ext uri="{BB962C8B-B14F-4D97-AF65-F5344CB8AC3E}">
        <p14:creationId xmlns:p14="http://schemas.microsoft.com/office/powerpoint/2010/main" val="299124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RIO’s purpose and mission is to document and preserve the scholarship of our University community. Our institutional repository is also an effort to make TAMIU scholarship and collections more accessible not only to our students and faculty but connect this body of knowledge to the larger academic world.  </a:t>
            </a:r>
          </a:p>
        </p:txBody>
      </p:sp>
      <p:sp>
        <p:nvSpPr>
          <p:cNvPr id="4" name="Slide Number Placeholder 3"/>
          <p:cNvSpPr>
            <a:spLocks noGrp="1"/>
          </p:cNvSpPr>
          <p:nvPr>
            <p:ph type="sldNum" sz="quarter" idx="5"/>
          </p:nvPr>
        </p:nvSpPr>
        <p:spPr/>
        <p:txBody>
          <a:bodyPr/>
          <a:lstStyle/>
          <a:p>
            <a:fld id="{C46B892D-5357-4018-A761-5AABEDA89CB9}" type="slidenum">
              <a:rPr lang="en-US" smtClean="0"/>
              <a:t>4</a:t>
            </a:fld>
            <a:endParaRPr lang="en-US"/>
          </a:p>
        </p:txBody>
      </p:sp>
    </p:spTree>
    <p:extLst>
      <p:ext uri="{BB962C8B-B14F-4D97-AF65-F5344CB8AC3E}">
        <p14:creationId xmlns:p14="http://schemas.microsoft.com/office/powerpoint/2010/main" val="420928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Content contributors for RIO must be affiliated with TAMIU. Current TAMIU faculty, staff, and students can submit their works for consideration for publication through the RIO site. Scholarship that is co-authored with a TAMIU author can also be submitted for publication.  Additionally, RIO can accept content that is submitted via a TAMIU-sponsored event, like a conference or call for papers. </a:t>
            </a:r>
          </a:p>
        </p:txBody>
      </p:sp>
      <p:sp>
        <p:nvSpPr>
          <p:cNvPr id="4" name="Slide Number Placeholder 3"/>
          <p:cNvSpPr>
            <a:spLocks noGrp="1"/>
          </p:cNvSpPr>
          <p:nvPr>
            <p:ph type="sldNum" sz="quarter" idx="5"/>
          </p:nvPr>
        </p:nvSpPr>
        <p:spPr/>
        <p:txBody>
          <a:bodyPr/>
          <a:lstStyle/>
          <a:p>
            <a:fld id="{C46B892D-5357-4018-A761-5AABEDA89CB9}" type="slidenum">
              <a:rPr lang="en-US" smtClean="0"/>
              <a:t>5</a:t>
            </a:fld>
            <a:endParaRPr lang="en-US"/>
          </a:p>
        </p:txBody>
      </p:sp>
    </p:spTree>
    <p:extLst>
      <p:ext uri="{BB962C8B-B14F-4D97-AF65-F5344CB8AC3E}">
        <p14:creationId xmlns:p14="http://schemas.microsoft.com/office/powerpoint/2010/main" val="3073530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RIO accepts a wide range of content. While this is not an exhaustive list, it does represent the type of content we are currently adding to the repository. You may notice some of your own works linked in our repository already. </a:t>
            </a:r>
          </a:p>
          <a:p>
            <a:endParaRPr lang="en-US">
              <a:cs typeface="Calibri"/>
            </a:endParaRPr>
          </a:p>
          <a:p>
            <a:r>
              <a:rPr lang="en-US">
                <a:cs typeface="Calibri"/>
              </a:rPr>
              <a:t>Beyond articles and theses, RIO will also be home to audio-visual materials such as audio recordings, video recordings, photographs, and the like. </a:t>
            </a:r>
          </a:p>
        </p:txBody>
      </p:sp>
      <p:sp>
        <p:nvSpPr>
          <p:cNvPr id="4" name="Slide Number Placeholder 3"/>
          <p:cNvSpPr>
            <a:spLocks noGrp="1"/>
          </p:cNvSpPr>
          <p:nvPr>
            <p:ph type="sldNum" sz="quarter" idx="5"/>
          </p:nvPr>
        </p:nvSpPr>
        <p:spPr/>
        <p:txBody>
          <a:bodyPr/>
          <a:lstStyle/>
          <a:p>
            <a:fld id="{C46B892D-5357-4018-A761-5AABEDA89CB9}" type="slidenum">
              <a:rPr lang="en-US" smtClean="0"/>
              <a:t>6</a:t>
            </a:fld>
            <a:endParaRPr lang="en-US"/>
          </a:p>
        </p:txBody>
      </p:sp>
    </p:spTree>
    <p:extLst>
      <p:ext uri="{BB962C8B-B14F-4D97-AF65-F5344CB8AC3E}">
        <p14:creationId xmlns:p14="http://schemas.microsoft.com/office/powerpoint/2010/main" val="3174717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head over and visit our repository, this is our itinerary: we'll be creating an account in RIO, giving a brief tour of our collections, and show you how to contribute your own scholarship and search for new content. </a:t>
            </a:r>
          </a:p>
          <a:p>
            <a:endParaRPr lang="en-US" dirty="0"/>
          </a:p>
        </p:txBody>
      </p:sp>
      <p:sp>
        <p:nvSpPr>
          <p:cNvPr id="4" name="Slide Number Placeholder 3"/>
          <p:cNvSpPr>
            <a:spLocks noGrp="1"/>
          </p:cNvSpPr>
          <p:nvPr>
            <p:ph type="sldNum" sz="quarter" idx="5"/>
          </p:nvPr>
        </p:nvSpPr>
        <p:spPr/>
        <p:txBody>
          <a:bodyPr/>
          <a:lstStyle/>
          <a:p>
            <a:fld id="{C46B892D-5357-4018-A761-5AABEDA89CB9}" type="slidenum">
              <a:rPr lang="en-US" smtClean="0"/>
              <a:t>7</a:t>
            </a:fld>
            <a:endParaRPr lang="en-US"/>
          </a:p>
        </p:txBody>
      </p:sp>
    </p:spTree>
    <p:extLst>
      <p:ext uri="{BB962C8B-B14F-4D97-AF65-F5344CB8AC3E}">
        <p14:creationId xmlns:p14="http://schemas.microsoft.com/office/powerpoint/2010/main" val="1541299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Let’s visit our repository now and explore some of the features of RIO. The URL for our repository is easy to remember: rio.tamiu.edu</a:t>
            </a:r>
          </a:p>
          <a:p>
            <a:endParaRPr lang="en-US"/>
          </a:p>
          <a:p>
            <a:r>
              <a:rPr lang="en-US"/>
              <a:t>Contributing your scholarship to RIO is quick and easy. You can create an account using your email address. Your account is the same across all instances of Digital Commons; if you contribute something to another institution’s repository, you can use the same login credentials. All of your authored works are linked in your account as well. </a:t>
            </a:r>
            <a:endParaRPr lang="en-US" dirty="0"/>
          </a:p>
          <a:p>
            <a:endParaRPr lang="en-US" dirty="0"/>
          </a:p>
          <a:p>
            <a:r>
              <a:rPr lang="en-US"/>
              <a:t>When you’re ready to contribute your work to the repository, you can upload it via the provided form. Once submitted, we verify the metadata and RIO admins publish the work. Authors are notified when the link goes live. When the link is live, you can share your scholarship. Finally, since RIO is part of the wider Digital Commons network, it is easy to discover new content to use in your research or course. </a:t>
            </a:r>
            <a:endParaRPr lang="en-US" dirty="0"/>
          </a:p>
          <a:p>
            <a:endParaRPr lang="en-US" dirty="0">
              <a:cs typeface="Calibri"/>
            </a:endParaRP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C46B892D-5357-4018-A761-5AABEDA89CB9}" type="slidenum">
              <a:rPr lang="en-US" smtClean="0"/>
              <a:t>8</a:t>
            </a:fld>
            <a:endParaRPr lang="en-US"/>
          </a:p>
        </p:txBody>
      </p:sp>
    </p:spTree>
    <p:extLst>
      <p:ext uri="{BB962C8B-B14F-4D97-AF65-F5344CB8AC3E}">
        <p14:creationId xmlns:p14="http://schemas.microsoft.com/office/powerpoint/2010/main" val="3761631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panose="020F0502020204030204"/>
              </a:rPr>
              <a:t>Faculty publications</a:t>
            </a:r>
          </a:p>
          <a:p>
            <a:endParaRPr lang="en-US" dirty="0">
              <a:cs typeface="Calibri" panose="020F0502020204030204"/>
            </a:endParaRPr>
          </a:p>
          <a:p>
            <a:r>
              <a:rPr lang="en-US" dirty="0">
                <a:cs typeface="Calibri" panose="020F0502020204030204"/>
              </a:rPr>
              <a:t>Digital exhibitions of collections</a:t>
            </a:r>
          </a:p>
          <a:p>
            <a:endParaRPr lang="en-US">
              <a:cs typeface="Calibri" panose="020F0502020204030204"/>
            </a:endParaRPr>
          </a:p>
        </p:txBody>
      </p:sp>
      <p:sp>
        <p:nvSpPr>
          <p:cNvPr id="4" name="Slide Number Placeholder 3"/>
          <p:cNvSpPr>
            <a:spLocks noGrp="1"/>
          </p:cNvSpPr>
          <p:nvPr>
            <p:ph type="sldNum" sz="quarter" idx="5"/>
          </p:nvPr>
        </p:nvSpPr>
        <p:spPr/>
        <p:txBody>
          <a:bodyPr/>
          <a:lstStyle/>
          <a:p>
            <a:fld id="{C46B892D-5357-4018-A761-5AABEDA89CB9}" type="slidenum">
              <a:rPr lang="en-US" smtClean="0"/>
              <a:t>9</a:t>
            </a:fld>
            <a:endParaRPr lang="en-US"/>
          </a:p>
        </p:txBody>
      </p:sp>
    </p:spTree>
    <p:extLst>
      <p:ext uri="{BB962C8B-B14F-4D97-AF65-F5344CB8AC3E}">
        <p14:creationId xmlns:p14="http://schemas.microsoft.com/office/powerpoint/2010/main" val="3674917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1/10/23</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397715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1/10/23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01478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1/10/23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86312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1/10/23</a:t>
            </a:fld>
            <a:endParaRPr lang="en-US"/>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897525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1/10/23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23262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1/10/23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9792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1/10/23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08900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1/10/23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383900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1/10/23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51993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1/10/23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15405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1/10/23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131934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1/10/23</a:t>
            </a:fld>
            <a:endParaRPr lang="en-US"/>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3172172814"/>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52" r:id="rId3"/>
    <p:sldLayoutId id="2147483753" r:id="rId4"/>
    <p:sldLayoutId id="2147483754" r:id="rId5"/>
    <p:sldLayoutId id="2147483755" r:id="rId6"/>
    <p:sldLayoutId id="2147483756" r:id="rId7"/>
    <p:sldLayoutId id="2147483760" r:id="rId8"/>
    <p:sldLayoutId id="2147483757" r:id="rId9"/>
    <p:sldLayoutId id="2147483758" r:id="rId10"/>
    <p:sldLayoutId id="2147483759"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ng"/><Relationship Id="rId7" Type="http://schemas.openxmlformats.org/officeDocument/2006/relationships/diagramQuickStyle" Target="../diagrams/quickStyle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4.png"/><Relationship Id="rId9" Type="http://schemas.microsoft.com/office/2007/relationships/diagramDrawing" Target="../diagrams/drawing5.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https://rio.tamiu.edu/" TargetMode="External"/><Relationship Id="rId4" Type="http://schemas.openxmlformats.org/officeDocument/2006/relationships/image" Target="../media/image38.jpg"/></Relationships>
</file>

<file path=ppt/slides/_rels/slide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png"/><Relationship Id="rId7" Type="http://schemas.openxmlformats.org/officeDocument/2006/relationships/diagramColors" Target="../diagrams/colors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26B0FCFA-8A2E-4F10-87BD-34565BD7C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3" name="Rectangle 52">
            <a:extLst>
              <a:ext uri="{FF2B5EF4-FFF2-40B4-BE49-F238E27FC236}">
                <a16:creationId xmlns:a16="http://schemas.microsoft.com/office/drawing/2014/main" id="{32DA72A5-2775-4FE6-9A97-1C8DEE0E06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itle 1">
            <a:extLst>
              <a:ext uri="{FF2B5EF4-FFF2-40B4-BE49-F238E27FC236}">
                <a16:creationId xmlns:a16="http://schemas.microsoft.com/office/drawing/2014/main" id="{EE60A14B-152F-4604-8949-5EFEFEE5B088}"/>
              </a:ext>
            </a:extLst>
          </p:cNvPr>
          <p:cNvSpPr>
            <a:spLocks noGrp="1"/>
          </p:cNvSpPr>
          <p:nvPr>
            <p:ph type="ctrTitle"/>
          </p:nvPr>
        </p:nvSpPr>
        <p:spPr>
          <a:xfrm>
            <a:off x="838201" y="132756"/>
            <a:ext cx="6154694" cy="2805988"/>
          </a:xfrm>
        </p:spPr>
        <p:txBody>
          <a:bodyPr vert="horz" lIns="91440" tIns="45720" rIns="91440" bIns="45720" rtlCol="0" anchor="b">
            <a:normAutofit/>
          </a:bodyPr>
          <a:lstStyle/>
          <a:p>
            <a:pPr algn="l"/>
            <a:r>
              <a:rPr lang="en-US" dirty="0">
                <a:solidFill>
                  <a:schemeClr val="tx2"/>
                </a:solidFill>
              </a:rPr>
              <a:t>Jump into RIO</a:t>
            </a:r>
          </a:p>
        </p:txBody>
      </p:sp>
      <p:sp>
        <p:nvSpPr>
          <p:cNvPr id="3" name="Subtitle 2">
            <a:extLst>
              <a:ext uri="{FF2B5EF4-FFF2-40B4-BE49-F238E27FC236}">
                <a16:creationId xmlns:a16="http://schemas.microsoft.com/office/drawing/2014/main" id="{2A137E8C-08E5-4803-A933-38114E84B3F3}"/>
              </a:ext>
            </a:extLst>
          </p:cNvPr>
          <p:cNvSpPr>
            <a:spLocks noGrp="1"/>
          </p:cNvSpPr>
          <p:nvPr>
            <p:ph type="subTitle" idx="1"/>
          </p:nvPr>
        </p:nvSpPr>
        <p:spPr>
          <a:xfrm>
            <a:off x="835153" y="2938744"/>
            <a:ext cx="5071728" cy="2514600"/>
          </a:xfrm>
        </p:spPr>
        <p:txBody>
          <a:bodyPr vert="horz" lIns="91440" tIns="45720" rIns="91440" bIns="45720" rtlCol="0" anchor="t">
            <a:normAutofit/>
          </a:bodyPr>
          <a:lstStyle/>
          <a:p>
            <a:pPr algn="l"/>
            <a:r>
              <a:rPr lang="en-US" sz="2200" dirty="0">
                <a:solidFill>
                  <a:schemeClr val="tx2"/>
                </a:solidFill>
              </a:rPr>
              <a:t>Contribute your scholarship to the TAMIU institutional repository</a:t>
            </a:r>
          </a:p>
        </p:txBody>
      </p:sp>
      <p:pic>
        <p:nvPicPr>
          <p:cNvPr id="4" name="Picture 3" descr="Abstract technological connection">
            <a:extLst>
              <a:ext uri="{FF2B5EF4-FFF2-40B4-BE49-F238E27FC236}">
                <a16:creationId xmlns:a16="http://schemas.microsoft.com/office/drawing/2014/main" id="{11E1BB0A-D806-4C35-8656-4AFA259EC156}"/>
              </a:ext>
            </a:extLst>
          </p:cNvPr>
          <p:cNvPicPr>
            <a:picLocks noChangeAspect="1"/>
          </p:cNvPicPr>
          <p:nvPr/>
        </p:nvPicPr>
        <p:blipFill>
          <a:blip r:embed="rId3">
            <a:extLst>
              <a:ext uri="{28A0092B-C50C-407E-A947-70E740481C1C}">
                <a14:useLocalDpi xmlns:a14="http://schemas.microsoft.com/office/drawing/2010/main" val="0"/>
              </a:ext>
            </a:extLst>
          </a:blip>
          <a:srcRect l="25157" r="25157"/>
          <a:stretch/>
        </p:blipFill>
        <p:spPr>
          <a:xfrm>
            <a:off x="6438900" y="582099"/>
            <a:ext cx="5029200" cy="5693802"/>
          </a:xfrm>
          <a:prstGeom prst="rect">
            <a:avLst/>
          </a:prstGeom>
        </p:spPr>
      </p:pic>
      <p:pic>
        <p:nvPicPr>
          <p:cNvPr id="55" name="Picture 54">
            <a:extLst>
              <a:ext uri="{FF2B5EF4-FFF2-40B4-BE49-F238E27FC236}">
                <a16:creationId xmlns:a16="http://schemas.microsoft.com/office/drawing/2014/main" id="{1B904E70-C32C-4D17-A3F8-E917928895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pic>
        <p:nvPicPr>
          <p:cNvPr id="57" name="Picture 56">
            <a:extLst>
              <a:ext uri="{FF2B5EF4-FFF2-40B4-BE49-F238E27FC236}">
                <a16:creationId xmlns:a16="http://schemas.microsoft.com/office/drawing/2014/main" id="{D732B43B-AEE0-4B1A-93E5-EDA309A23F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duotone>
              <a:schemeClr val="accent1">
                <a:shade val="45000"/>
                <a:satMod val="135000"/>
              </a:schemeClr>
              <a:prstClr val="white"/>
            </a:duotone>
            <a:extLst>
              <a:ext uri="{28A0092B-C50C-407E-A947-70E740481C1C}">
                <a14:useLocalDpi xmlns:a14="http://schemas.microsoft.com/office/drawing/2010/main" val="0"/>
              </a:ext>
            </a:extLst>
          </a:blip>
          <a:srcRect r="74807"/>
          <a:stretch/>
        </p:blipFill>
        <p:spPr>
          <a:xfrm rot="10800000">
            <a:off x="0" y="3047998"/>
            <a:ext cx="640488" cy="2548349"/>
          </a:xfrm>
          <a:prstGeom prst="rect">
            <a:avLst/>
          </a:prstGeom>
        </p:spPr>
      </p:pic>
      <p:sp>
        <p:nvSpPr>
          <p:cNvPr id="10" name="Subtitle 2">
            <a:extLst>
              <a:ext uri="{FF2B5EF4-FFF2-40B4-BE49-F238E27FC236}">
                <a16:creationId xmlns:a16="http://schemas.microsoft.com/office/drawing/2014/main" id="{3026F8FA-0516-4779-939C-F156547D0934}"/>
              </a:ext>
            </a:extLst>
          </p:cNvPr>
          <p:cNvSpPr txBox="1">
            <a:spLocks/>
          </p:cNvSpPr>
          <p:nvPr/>
        </p:nvSpPr>
        <p:spPr>
          <a:xfrm>
            <a:off x="838201" y="5070896"/>
            <a:ext cx="3667539" cy="1101304"/>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400"/>
              </a:spcBef>
              <a:spcAft>
                <a:spcPts val="400"/>
              </a:spcAft>
              <a:buClrTx/>
              <a:buFont typeface="Arial" panose="020B0604020202020204" pitchFamily="34" charset="0"/>
              <a:buNone/>
              <a:defRPr sz="2200" kern="1200">
                <a:solidFill>
                  <a:schemeClr val="tx1">
                    <a:lumMod val="85000"/>
                    <a:lumOff val="15000"/>
                  </a:schemeClr>
                </a:solidFill>
                <a:latin typeface="+mn-lt"/>
                <a:ea typeface="+mn-ea"/>
                <a:cs typeface="+mn-cs"/>
              </a:defRPr>
            </a:lvl1pPr>
            <a:lvl2pPr marL="457200" indent="0" algn="ctr" defTabSz="914400" rtl="0" eaLnBrk="1" latinLnBrk="0" hangingPunct="1">
              <a:lnSpc>
                <a:spcPct val="110000"/>
              </a:lnSpc>
              <a:spcBef>
                <a:spcPts val="400"/>
              </a:spcBef>
              <a:spcAft>
                <a:spcPts val="400"/>
              </a:spcAft>
              <a:buClrTx/>
              <a:buFont typeface="Arial" panose="020B0604020202020204" pitchFamily="34" charset="0"/>
              <a:buNone/>
              <a:defRPr sz="2000" i="1" kern="1200">
                <a:solidFill>
                  <a:schemeClr val="tx1">
                    <a:lumMod val="85000"/>
                    <a:lumOff val="15000"/>
                  </a:schemeClr>
                </a:solidFill>
                <a:latin typeface="+mn-lt"/>
                <a:ea typeface="+mn-ea"/>
                <a:cs typeface="+mn-cs"/>
              </a:defRPr>
            </a:lvl2pPr>
            <a:lvl3pPr marL="914400" indent="0" algn="ctr" defTabSz="914400" rtl="0" eaLnBrk="1" latinLnBrk="0" hangingPunct="1">
              <a:lnSpc>
                <a:spcPct val="110000"/>
              </a:lnSpc>
              <a:spcBef>
                <a:spcPts val="400"/>
              </a:spcBef>
              <a:spcAft>
                <a:spcPts val="400"/>
              </a:spcAft>
              <a:buClrTx/>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10000"/>
              </a:lnSpc>
              <a:spcBef>
                <a:spcPts val="400"/>
              </a:spcBef>
              <a:spcAft>
                <a:spcPts val="400"/>
              </a:spcAft>
              <a:buClrTx/>
              <a:buFont typeface="Arial" panose="020B0604020202020204" pitchFamily="34" charset="0"/>
              <a:buNone/>
              <a:defRPr sz="1600" i="1" kern="1200">
                <a:solidFill>
                  <a:schemeClr val="tx1">
                    <a:lumMod val="85000"/>
                    <a:lumOff val="15000"/>
                  </a:schemeClr>
                </a:solidFill>
                <a:latin typeface="+mn-lt"/>
                <a:ea typeface="+mn-ea"/>
                <a:cs typeface="+mn-cs"/>
              </a:defRPr>
            </a:lvl4pPr>
            <a:lvl5pPr marL="1828800" indent="0" algn="ctr" defTabSz="914400" rtl="0" eaLnBrk="1" latinLnBrk="0" hangingPunct="1">
              <a:lnSpc>
                <a:spcPct val="110000"/>
              </a:lnSpc>
              <a:spcBef>
                <a:spcPts val="400"/>
              </a:spcBef>
              <a:spcAft>
                <a:spcPts val="400"/>
              </a:spcAft>
              <a:buClrTx/>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90000"/>
              </a:lnSpc>
            </a:pPr>
            <a:r>
              <a:rPr lang="en-US" sz="2000" dirty="0">
                <a:solidFill>
                  <a:schemeClr val="tx2"/>
                </a:solidFill>
              </a:rPr>
              <a:t>Eva A. Hernandez</a:t>
            </a:r>
          </a:p>
          <a:p>
            <a:pPr>
              <a:lnSpc>
                <a:spcPct val="90000"/>
              </a:lnSpc>
            </a:pPr>
            <a:r>
              <a:rPr lang="en-US" sz="2000" dirty="0">
                <a:solidFill>
                  <a:schemeClr val="tx2"/>
                </a:solidFill>
              </a:rPr>
              <a:t>September 21, 2022</a:t>
            </a:r>
          </a:p>
          <a:p>
            <a:pPr>
              <a:lnSpc>
                <a:spcPct val="90000"/>
              </a:lnSpc>
            </a:pPr>
            <a:endParaRPr lang="en-US" sz="2000" dirty="0">
              <a:solidFill>
                <a:schemeClr val="tx2"/>
              </a:solidFill>
            </a:endParaRPr>
          </a:p>
          <a:p>
            <a:pPr>
              <a:lnSpc>
                <a:spcPct val="90000"/>
              </a:lnSpc>
            </a:pPr>
            <a:endParaRPr lang="en-US" sz="2000" dirty="0">
              <a:solidFill>
                <a:srgbClr val="FFFFFF"/>
              </a:solidFill>
            </a:endParaRPr>
          </a:p>
        </p:txBody>
      </p:sp>
    </p:spTree>
    <p:extLst>
      <p:ext uri="{BB962C8B-B14F-4D97-AF65-F5344CB8AC3E}">
        <p14:creationId xmlns:p14="http://schemas.microsoft.com/office/powerpoint/2010/main" val="333548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6" name="Rectangle 65">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8" name="Rectangle 67">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70" name="Rectangle 69">
            <a:extLst>
              <a:ext uri="{FF2B5EF4-FFF2-40B4-BE49-F238E27FC236}">
                <a16:creationId xmlns:a16="http://schemas.microsoft.com/office/drawing/2014/main" id="{3C8134F5-D8B2-4E75-AB7D-52504044E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2">
              <a:alphaModFix amt="10000"/>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B3FB029-4BAE-4C71-839F-BD9F7726DD34}"/>
              </a:ext>
            </a:extLst>
          </p:cNvPr>
          <p:cNvSpPr>
            <a:spLocks noGrp="1"/>
          </p:cNvSpPr>
          <p:nvPr>
            <p:ph type="title"/>
          </p:nvPr>
        </p:nvSpPr>
        <p:spPr>
          <a:xfrm>
            <a:off x="1198180" y="726066"/>
            <a:ext cx="9774619" cy="2474333"/>
          </a:xfrm>
        </p:spPr>
        <p:txBody>
          <a:bodyPr anchor="b">
            <a:normAutofit/>
          </a:bodyPr>
          <a:lstStyle/>
          <a:p>
            <a:pPr algn="ctr"/>
            <a:r>
              <a:rPr lang="en-US">
                <a:solidFill>
                  <a:srgbClr val="FFFFFF"/>
                </a:solidFill>
              </a:rPr>
              <a:t>Contact</a:t>
            </a:r>
          </a:p>
        </p:txBody>
      </p:sp>
      <p:graphicFrame>
        <p:nvGraphicFramePr>
          <p:cNvPr id="5" name="Content Placeholder 2">
            <a:extLst>
              <a:ext uri="{FF2B5EF4-FFF2-40B4-BE49-F238E27FC236}">
                <a16:creationId xmlns:a16="http://schemas.microsoft.com/office/drawing/2014/main" id="{BDB02B00-9086-493F-B91E-38FCA793B0FB}"/>
              </a:ext>
            </a:extLst>
          </p:cNvPr>
          <p:cNvGraphicFramePr>
            <a:graphicFrameLocks noGrp="1"/>
          </p:cNvGraphicFramePr>
          <p:nvPr>
            <p:ph idx="1"/>
            <p:extLst>
              <p:ext uri="{D42A27DB-BD31-4B8C-83A1-F6EECF244321}">
                <p14:modId xmlns:p14="http://schemas.microsoft.com/office/powerpoint/2010/main" val="1968670272"/>
              </p:ext>
            </p:extLst>
          </p:nvPr>
        </p:nvGraphicFramePr>
        <p:xfrm>
          <a:off x="1219202" y="3429000"/>
          <a:ext cx="9954076" cy="2514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324424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8" name="Rectangle 106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70" name="Rectangle 1069">
            <a:extLst>
              <a:ext uri="{FF2B5EF4-FFF2-40B4-BE49-F238E27FC236}">
                <a16:creationId xmlns:a16="http://schemas.microsoft.com/office/drawing/2014/main" id="{E8B2F707-EF35-4955-8439-F76145F3CD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72" name="Rectangle 1071">
            <a:extLst>
              <a:ext uri="{FF2B5EF4-FFF2-40B4-BE49-F238E27FC236}">
                <a16:creationId xmlns:a16="http://schemas.microsoft.com/office/drawing/2014/main" id="{3C8134F5-D8B2-4E75-AB7D-52504044EC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10000"/>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60" name="Picture 1039" descr="Leaves floating on water">
            <a:extLst>
              <a:ext uri="{FF2B5EF4-FFF2-40B4-BE49-F238E27FC236}">
                <a16:creationId xmlns:a16="http://schemas.microsoft.com/office/drawing/2014/main" id="{E7AF899D-3815-D07B-2943-143CCC11CC0B}"/>
              </a:ext>
            </a:extLst>
          </p:cNvPr>
          <p:cNvPicPr>
            <a:picLocks noChangeAspect="1"/>
          </p:cNvPicPr>
          <p:nvPr/>
        </p:nvPicPr>
        <p:blipFill rotWithShape="1">
          <a:blip r:embed="rId4">
            <a:alphaModFix amt="60000"/>
            <a:extLst>
              <a:ext uri="{28A0092B-C50C-407E-A947-70E740481C1C}">
                <a14:useLocalDpi xmlns:a14="http://schemas.microsoft.com/office/drawing/2010/main" val="0"/>
              </a:ext>
            </a:extLst>
          </a:blip>
          <a:srcRect t="15726" r="-1" b="-1"/>
          <a:stretch/>
        </p:blipFill>
        <p:spPr>
          <a:xfrm>
            <a:off x="-1524" y="1376"/>
            <a:ext cx="12188952" cy="6856624"/>
          </a:xfrm>
          <a:prstGeom prst="rect">
            <a:avLst/>
          </a:prstGeom>
        </p:spPr>
      </p:pic>
      <p:sp>
        <p:nvSpPr>
          <p:cNvPr id="2" name="Title 1">
            <a:extLst>
              <a:ext uri="{FF2B5EF4-FFF2-40B4-BE49-F238E27FC236}">
                <a16:creationId xmlns:a16="http://schemas.microsoft.com/office/drawing/2014/main" id="{F4556F44-0630-4310-AFE5-8544A30F65D8}"/>
              </a:ext>
            </a:extLst>
          </p:cNvPr>
          <p:cNvSpPr>
            <a:spLocks noGrp="1"/>
          </p:cNvSpPr>
          <p:nvPr>
            <p:ph type="title"/>
          </p:nvPr>
        </p:nvSpPr>
        <p:spPr>
          <a:xfrm>
            <a:off x="-3048" y="284871"/>
            <a:ext cx="6079899" cy="977703"/>
          </a:xfrm>
        </p:spPr>
        <p:txBody>
          <a:bodyPr anchor="b">
            <a:normAutofit/>
          </a:bodyPr>
          <a:lstStyle/>
          <a:p>
            <a:pPr algn="ctr"/>
            <a:r>
              <a:rPr lang="en-US" dirty="0">
                <a:solidFill>
                  <a:srgbClr val="FFFFFF"/>
                </a:solidFill>
              </a:rPr>
              <a:t>Overview</a:t>
            </a:r>
          </a:p>
        </p:txBody>
      </p:sp>
      <p:sp>
        <p:nvSpPr>
          <p:cNvPr id="1063" name="Content Placeholder 2">
            <a:extLst>
              <a:ext uri="{FF2B5EF4-FFF2-40B4-BE49-F238E27FC236}">
                <a16:creationId xmlns:a16="http://schemas.microsoft.com/office/drawing/2014/main" id="{B454D933-7640-4618-B270-BE910B78C540}"/>
              </a:ext>
            </a:extLst>
          </p:cNvPr>
          <p:cNvSpPr>
            <a:spLocks noGrp="1"/>
          </p:cNvSpPr>
          <p:nvPr>
            <p:ph idx="1"/>
          </p:nvPr>
        </p:nvSpPr>
        <p:spPr>
          <a:xfrm>
            <a:off x="5905775" y="2096086"/>
            <a:ext cx="4650317" cy="3657255"/>
          </a:xfrm>
        </p:spPr>
        <p:txBody>
          <a:bodyPr anchor="ctr">
            <a:noAutofit/>
          </a:bodyPr>
          <a:lstStyle/>
          <a:p>
            <a:pPr>
              <a:lnSpc>
                <a:spcPct val="100000"/>
              </a:lnSpc>
            </a:pPr>
            <a:r>
              <a:rPr lang="en-US" sz="2600" dirty="0">
                <a:solidFill>
                  <a:srgbClr val="FFFFFF"/>
                </a:solidFill>
              </a:rPr>
              <a:t>What is RIO? </a:t>
            </a:r>
          </a:p>
          <a:p>
            <a:pPr>
              <a:lnSpc>
                <a:spcPct val="100000"/>
              </a:lnSpc>
            </a:pPr>
            <a:r>
              <a:rPr lang="en-US" sz="2600" dirty="0">
                <a:solidFill>
                  <a:srgbClr val="FFFFFF"/>
                </a:solidFill>
              </a:rPr>
              <a:t>Purpose of RIO</a:t>
            </a:r>
          </a:p>
          <a:p>
            <a:pPr>
              <a:lnSpc>
                <a:spcPct val="100000"/>
              </a:lnSpc>
            </a:pPr>
            <a:r>
              <a:rPr lang="en-US" sz="2600" dirty="0">
                <a:solidFill>
                  <a:srgbClr val="FFFFFF"/>
                </a:solidFill>
              </a:rPr>
              <a:t>Contributors/Authors</a:t>
            </a:r>
          </a:p>
          <a:p>
            <a:pPr>
              <a:lnSpc>
                <a:spcPct val="100000"/>
              </a:lnSpc>
            </a:pPr>
            <a:r>
              <a:rPr lang="en-US" sz="2600" dirty="0">
                <a:solidFill>
                  <a:srgbClr val="FFFFFF"/>
                </a:solidFill>
              </a:rPr>
              <a:t>Content</a:t>
            </a:r>
          </a:p>
          <a:p>
            <a:pPr>
              <a:lnSpc>
                <a:spcPct val="100000"/>
              </a:lnSpc>
            </a:pPr>
            <a:r>
              <a:rPr lang="en-US" sz="2600" dirty="0">
                <a:solidFill>
                  <a:srgbClr val="FFFFFF"/>
                </a:solidFill>
                <a:ea typeface="+mn-lt"/>
                <a:cs typeface="+mn-lt"/>
              </a:rPr>
              <a:t>Create and contribute</a:t>
            </a:r>
            <a:endParaRPr lang="en-US" sz="2600" dirty="0">
              <a:solidFill>
                <a:srgbClr val="FFFFFF"/>
              </a:solidFill>
            </a:endParaRPr>
          </a:p>
          <a:p>
            <a:pPr>
              <a:lnSpc>
                <a:spcPct val="100000"/>
              </a:lnSpc>
            </a:pPr>
            <a:r>
              <a:rPr lang="en-US" sz="2600" dirty="0">
                <a:solidFill>
                  <a:srgbClr val="FFFFFF"/>
                </a:solidFill>
              </a:rPr>
              <a:t>Website Tour</a:t>
            </a:r>
          </a:p>
          <a:p>
            <a:pPr>
              <a:lnSpc>
                <a:spcPct val="100000"/>
              </a:lnSpc>
            </a:pPr>
            <a:r>
              <a:rPr lang="en-US" sz="2600" dirty="0">
                <a:solidFill>
                  <a:srgbClr val="FFFFFF"/>
                </a:solidFill>
              </a:rPr>
              <a:t>What’s next for RIO</a:t>
            </a:r>
          </a:p>
          <a:p>
            <a:pPr>
              <a:lnSpc>
                <a:spcPct val="100000"/>
              </a:lnSpc>
            </a:pPr>
            <a:r>
              <a:rPr lang="en-US" sz="2600" dirty="0">
                <a:solidFill>
                  <a:srgbClr val="FFFFFF"/>
                </a:solidFill>
              </a:rPr>
              <a:t>Contact</a:t>
            </a:r>
          </a:p>
        </p:txBody>
      </p:sp>
    </p:spTree>
    <p:extLst>
      <p:ext uri="{BB962C8B-B14F-4D97-AF65-F5344CB8AC3E}">
        <p14:creationId xmlns:p14="http://schemas.microsoft.com/office/powerpoint/2010/main" val="160360428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24" name="Picture 23">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0436A14E-4DBC-4C54-A949-5EBDAB9B020F}"/>
              </a:ext>
            </a:extLst>
          </p:cNvPr>
          <p:cNvSpPr>
            <a:spLocks noGrp="1"/>
          </p:cNvSpPr>
          <p:nvPr>
            <p:ph type="title"/>
          </p:nvPr>
        </p:nvSpPr>
        <p:spPr>
          <a:xfrm>
            <a:off x="838201" y="559813"/>
            <a:ext cx="10348146" cy="1283471"/>
          </a:xfrm>
        </p:spPr>
        <p:txBody>
          <a:bodyPr anchor="t">
            <a:normAutofit/>
          </a:bodyPr>
          <a:lstStyle/>
          <a:p>
            <a:r>
              <a:rPr lang="en-US">
                <a:solidFill>
                  <a:schemeClr val="tx2"/>
                </a:solidFill>
              </a:rPr>
              <a:t>What is RIO?</a:t>
            </a:r>
          </a:p>
        </p:txBody>
      </p:sp>
      <p:graphicFrame>
        <p:nvGraphicFramePr>
          <p:cNvPr id="16" name="Content Placeholder 2">
            <a:extLst>
              <a:ext uri="{FF2B5EF4-FFF2-40B4-BE49-F238E27FC236}">
                <a16:creationId xmlns:a16="http://schemas.microsoft.com/office/drawing/2014/main" id="{012EC01E-7DAD-4CA5-9ED3-D029E9687B2A}"/>
              </a:ext>
            </a:extLst>
          </p:cNvPr>
          <p:cNvGraphicFramePr>
            <a:graphicFrameLocks noGrp="1"/>
          </p:cNvGraphicFramePr>
          <p:nvPr>
            <p:ph idx="1"/>
            <p:extLst>
              <p:ext uri="{D42A27DB-BD31-4B8C-83A1-F6EECF244321}">
                <p14:modId xmlns:p14="http://schemas.microsoft.com/office/powerpoint/2010/main" val="862142003"/>
              </p:ext>
            </p:extLst>
          </p:nvPr>
        </p:nvGraphicFramePr>
        <p:xfrm>
          <a:off x="421414" y="1538484"/>
          <a:ext cx="11389585" cy="48324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6" name="Picture 25">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spTree>
    <p:extLst>
      <p:ext uri="{BB962C8B-B14F-4D97-AF65-F5344CB8AC3E}">
        <p14:creationId xmlns:p14="http://schemas.microsoft.com/office/powerpoint/2010/main" val="409525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8"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9" name="Rectangle 12">
            <a:extLst>
              <a:ext uri="{FF2B5EF4-FFF2-40B4-BE49-F238E27FC236}">
                <a16:creationId xmlns:a16="http://schemas.microsoft.com/office/drawing/2014/main" id="{027CAEDE-D92D-4745-8749-71019415A7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4">
            <a:extLst>
              <a:ext uri="{FF2B5EF4-FFF2-40B4-BE49-F238E27FC236}">
                <a16:creationId xmlns:a16="http://schemas.microsoft.com/office/drawing/2014/main" id="{00C96CB6-3880-40E6-A4BF-F64E7D1E42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0"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2C7A5-6B11-497C-8937-08A078E183CF}"/>
              </a:ext>
            </a:extLst>
          </p:cNvPr>
          <p:cNvSpPr>
            <a:spLocks noGrp="1"/>
          </p:cNvSpPr>
          <p:nvPr>
            <p:ph type="title"/>
          </p:nvPr>
        </p:nvSpPr>
        <p:spPr>
          <a:xfrm>
            <a:off x="838201" y="559813"/>
            <a:ext cx="2819399" cy="5577934"/>
          </a:xfrm>
        </p:spPr>
        <p:txBody>
          <a:bodyPr>
            <a:normAutofit/>
          </a:bodyPr>
          <a:lstStyle/>
          <a:p>
            <a:r>
              <a:rPr lang="en-US"/>
              <a:t>Purpose and Mission</a:t>
            </a:r>
          </a:p>
        </p:txBody>
      </p:sp>
      <p:graphicFrame>
        <p:nvGraphicFramePr>
          <p:cNvPr id="21" name="Content Placeholder 2">
            <a:extLst>
              <a:ext uri="{FF2B5EF4-FFF2-40B4-BE49-F238E27FC236}">
                <a16:creationId xmlns:a16="http://schemas.microsoft.com/office/drawing/2014/main" id="{8E6787CB-74A6-40E7-8BFA-73F6F8391A32}"/>
              </a:ext>
            </a:extLst>
          </p:cNvPr>
          <p:cNvGraphicFramePr>
            <a:graphicFrameLocks noGrp="1"/>
          </p:cNvGraphicFramePr>
          <p:nvPr>
            <p:ph idx="1"/>
            <p:extLst>
              <p:ext uri="{D42A27DB-BD31-4B8C-83A1-F6EECF244321}">
                <p14:modId xmlns:p14="http://schemas.microsoft.com/office/powerpoint/2010/main" val="4194296057"/>
              </p:ext>
            </p:extLst>
          </p:nvPr>
        </p:nvGraphicFramePr>
        <p:xfrm>
          <a:off x="4807223" y="457200"/>
          <a:ext cx="7003777" cy="5843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03055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78D4EACB-AD24-471C-BDC7-639EB69D398D}"/>
              </a:ext>
            </a:extLst>
          </p:cNvPr>
          <p:cNvSpPr>
            <a:spLocks noGrp="1"/>
          </p:cNvSpPr>
          <p:nvPr>
            <p:ph type="title"/>
          </p:nvPr>
        </p:nvSpPr>
        <p:spPr>
          <a:xfrm>
            <a:off x="838201" y="559813"/>
            <a:ext cx="10348146" cy="1283471"/>
          </a:xfrm>
        </p:spPr>
        <p:txBody>
          <a:bodyPr anchor="t">
            <a:normAutofit/>
          </a:bodyPr>
          <a:lstStyle/>
          <a:p>
            <a:r>
              <a:rPr lang="en-US">
                <a:solidFill>
                  <a:schemeClr val="tx2"/>
                </a:solidFill>
              </a:rPr>
              <a:t>Contributors/Authors</a:t>
            </a:r>
          </a:p>
        </p:txBody>
      </p:sp>
      <p:pic>
        <p:nvPicPr>
          <p:cNvPr id="15" name="Picture 14">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5" name="Content Placeholder 2">
            <a:extLst>
              <a:ext uri="{FF2B5EF4-FFF2-40B4-BE49-F238E27FC236}">
                <a16:creationId xmlns:a16="http://schemas.microsoft.com/office/drawing/2014/main" id="{8664AF97-ED36-41EC-9A75-CAD97315CDE8}"/>
              </a:ext>
            </a:extLst>
          </p:cNvPr>
          <p:cNvGraphicFramePr>
            <a:graphicFrameLocks noGrp="1"/>
          </p:cNvGraphicFramePr>
          <p:nvPr>
            <p:ph idx="1"/>
            <p:extLst>
              <p:ext uri="{D42A27DB-BD31-4B8C-83A1-F6EECF244321}">
                <p14:modId xmlns:p14="http://schemas.microsoft.com/office/powerpoint/2010/main" val="3500787937"/>
              </p:ext>
            </p:extLst>
          </p:nvPr>
        </p:nvGraphicFramePr>
        <p:xfrm>
          <a:off x="1197268" y="1843284"/>
          <a:ext cx="10156531" cy="43336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67410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2" name="Rectangle 21">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4" name="Rectangle 23">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E890E7-A449-468C-A0FD-02228D18EEFA}"/>
              </a:ext>
            </a:extLst>
          </p:cNvPr>
          <p:cNvSpPr>
            <a:spLocks noGrp="1"/>
          </p:cNvSpPr>
          <p:nvPr>
            <p:ph type="title"/>
          </p:nvPr>
        </p:nvSpPr>
        <p:spPr>
          <a:xfrm>
            <a:off x="1198182" y="381000"/>
            <a:ext cx="10003218" cy="1600124"/>
          </a:xfrm>
        </p:spPr>
        <p:txBody>
          <a:bodyPr>
            <a:normAutofit/>
          </a:bodyPr>
          <a:lstStyle/>
          <a:p>
            <a:r>
              <a:rPr lang="en-US"/>
              <a:t>Content</a:t>
            </a:r>
          </a:p>
        </p:txBody>
      </p:sp>
      <p:graphicFrame>
        <p:nvGraphicFramePr>
          <p:cNvPr id="5" name="Content Placeholder 2">
            <a:extLst>
              <a:ext uri="{FF2B5EF4-FFF2-40B4-BE49-F238E27FC236}">
                <a16:creationId xmlns:a16="http://schemas.microsoft.com/office/drawing/2014/main" id="{C64308E1-5262-4BB5-9563-95BFEFEDAC96}"/>
              </a:ext>
            </a:extLst>
          </p:cNvPr>
          <p:cNvGraphicFramePr>
            <a:graphicFrameLocks noGrp="1"/>
          </p:cNvGraphicFramePr>
          <p:nvPr>
            <p:ph idx="1"/>
            <p:extLst>
              <p:ext uri="{D42A27DB-BD31-4B8C-83A1-F6EECF244321}">
                <p14:modId xmlns:p14="http://schemas.microsoft.com/office/powerpoint/2010/main" val="1246586238"/>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602755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A72D06A1-BA08-4820-BBC8-B24DDB32A37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t="37018" r="40625"/>
          <a:stretch/>
        </p:blipFill>
        <p:spPr>
          <a:xfrm>
            <a:off x="10744200" y="0"/>
            <a:ext cx="1447800" cy="1535750"/>
          </a:xfrm>
          <a:prstGeom prst="rect">
            <a:avLst/>
          </a:prstGeom>
        </p:spPr>
      </p:pic>
      <p:sp>
        <p:nvSpPr>
          <p:cNvPr id="2" name="Title 1">
            <a:extLst>
              <a:ext uri="{FF2B5EF4-FFF2-40B4-BE49-F238E27FC236}">
                <a16:creationId xmlns:a16="http://schemas.microsoft.com/office/drawing/2014/main" id="{D55C161B-00C0-4ACE-BCB3-6025F27DAC88}"/>
              </a:ext>
            </a:extLst>
          </p:cNvPr>
          <p:cNvSpPr>
            <a:spLocks noGrp="1"/>
          </p:cNvSpPr>
          <p:nvPr>
            <p:ph type="title"/>
          </p:nvPr>
        </p:nvSpPr>
        <p:spPr>
          <a:xfrm>
            <a:off x="838201" y="559813"/>
            <a:ext cx="10348146" cy="1283471"/>
          </a:xfrm>
        </p:spPr>
        <p:txBody>
          <a:bodyPr anchor="t">
            <a:normAutofit fontScale="90000"/>
          </a:bodyPr>
          <a:lstStyle/>
          <a:p>
            <a:r>
              <a:rPr lang="en-US">
                <a:solidFill>
                  <a:schemeClr val="tx2"/>
                </a:solidFill>
              </a:rPr>
              <a:t>Create your account &amp; </a:t>
            </a:r>
            <a:br>
              <a:rPr lang="en-US">
                <a:solidFill>
                  <a:schemeClr val="tx2"/>
                </a:solidFill>
              </a:rPr>
            </a:br>
            <a:r>
              <a:rPr lang="en-US">
                <a:solidFill>
                  <a:schemeClr val="tx2"/>
                </a:solidFill>
              </a:rPr>
              <a:t>Contribute your scholarship</a:t>
            </a:r>
          </a:p>
        </p:txBody>
      </p:sp>
      <p:pic>
        <p:nvPicPr>
          <p:cNvPr id="15" name="Picture 14">
            <a:extLst>
              <a:ext uri="{FF2B5EF4-FFF2-40B4-BE49-F238E27FC236}">
                <a16:creationId xmlns:a16="http://schemas.microsoft.com/office/drawing/2014/main" id="{1295E665-0408-4072-94B3-49BA5ACBCB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r="67342"/>
          <a:stretch/>
        </p:blipFill>
        <p:spPr>
          <a:xfrm rot="10800000">
            <a:off x="-1" y="2719661"/>
            <a:ext cx="830249" cy="2548349"/>
          </a:xfrm>
          <a:prstGeom prst="rect">
            <a:avLst/>
          </a:prstGeom>
        </p:spPr>
      </p:pic>
      <p:graphicFrame>
        <p:nvGraphicFramePr>
          <p:cNvPr id="5" name="Content Placeholder 2">
            <a:extLst>
              <a:ext uri="{FF2B5EF4-FFF2-40B4-BE49-F238E27FC236}">
                <a16:creationId xmlns:a16="http://schemas.microsoft.com/office/drawing/2014/main" id="{E07FBD76-D35A-4280-BB70-7DB4E8B7C5F2}"/>
              </a:ext>
            </a:extLst>
          </p:cNvPr>
          <p:cNvGraphicFramePr>
            <a:graphicFrameLocks noGrp="1"/>
          </p:cNvGraphicFramePr>
          <p:nvPr>
            <p:ph idx="1"/>
            <p:extLst>
              <p:ext uri="{D42A27DB-BD31-4B8C-83A1-F6EECF244321}">
                <p14:modId xmlns:p14="http://schemas.microsoft.com/office/powerpoint/2010/main" val="1263245102"/>
              </p:ext>
            </p:extLst>
          </p:nvPr>
        </p:nvGraphicFramePr>
        <p:xfrm>
          <a:off x="1197268" y="1843284"/>
          <a:ext cx="10156531" cy="433367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7543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 name="Rectangle 43">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61" name="Picture 45">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62" name="Rectangle 47">
            <a:extLst>
              <a:ext uri="{FF2B5EF4-FFF2-40B4-BE49-F238E27FC236}">
                <a16:creationId xmlns:a16="http://schemas.microsoft.com/office/drawing/2014/main" id="{EB614023-3F38-44EB-8ABB-B52E5B9E2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63" name="Rectangle 49">
            <a:extLst>
              <a:ext uri="{FF2B5EF4-FFF2-40B4-BE49-F238E27FC236}">
                <a16:creationId xmlns:a16="http://schemas.microsoft.com/office/drawing/2014/main" id="{8C5F9310-ED3E-45B9-9D97-AC0F2C890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25" name="Picture 4" descr="Red canoe in water">
            <a:extLst>
              <a:ext uri="{FF2B5EF4-FFF2-40B4-BE49-F238E27FC236}">
                <a16:creationId xmlns:a16="http://schemas.microsoft.com/office/drawing/2014/main" id="{92262854-FF9A-404D-8FE6-E35B5ADF5967}"/>
              </a:ext>
            </a:extLst>
          </p:cNvPr>
          <p:cNvPicPr>
            <a:picLocks noChangeAspect="1"/>
          </p:cNvPicPr>
          <p:nvPr/>
        </p:nvPicPr>
        <p:blipFill>
          <a:blip r:embed="rId4">
            <a:extLst>
              <a:ext uri="{28A0092B-C50C-407E-A947-70E740481C1C}">
                <a14:useLocalDpi xmlns:a14="http://schemas.microsoft.com/office/drawing/2010/main" val="0"/>
              </a:ext>
            </a:extLst>
          </a:blip>
          <a:srcRect t="10052" b="10052"/>
          <a:stretch/>
        </p:blipFill>
        <p:spPr>
          <a:xfrm>
            <a:off x="20" y="1376"/>
            <a:ext cx="12191980" cy="6856624"/>
          </a:xfrm>
          <a:prstGeom prst="rect">
            <a:avLst/>
          </a:prstGeom>
        </p:spPr>
      </p:pic>
      <p:sp>
        <p:nvSpPr>
          <p:cNvPr id="64" name="Rectangle 51">
            <a:extLst>
              <a:ext uri="{FF2B5EF4-FFF2-40B4-BE49-F238E27FC236}">
                <a16:creationId xmlns:a16="http://schemas.microsoft.com/office/drawing/2014/main" id="{8D2A0DB3-EF43-4032-9B27-954E12CCB6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3124261"/>
            <a:ext cx="12188952" cy="3732362"/>
          </a:xfrm>
          <a:prstGeom prst="rect">
            <a:avLst/>
          </a:prstGeom>
          <a:gradFill>
            <a:gsLst>
              <a:gs pos="100000">
                <a:schemeClr val="tx1">
                  <a:alpha val="0"/>
                </a:schemeClr>
              </a:gs>
              <a:gs pos="0">
                <a:schemeClr val="tx1"/>
              </a:gs>
              <a:gs pos="0">
                <a:schemeClr val="tx1">
                  <a:alpha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775A5D-5FEA-435E-83AD-8B13313BE448}"/>
              </a:ext>
            </a:extLst>
          </p:cNvPr>
          <p:cNvSpPr>
            <a:spLocks noGrp="1"/>
          </p:cNvSpPr>
          <p:nvPr>
            <p:ph type="title"/>
          </p:nvPr>
        </p:nvSpPr>
        <p:spPr>
          <a:xfrm>
            <a:off x="461702" y="519672"/>
            <a:ext cx="6198566" cy="2603208"/>
          </a:xfrm>
        </p:spPr>
        <p:txBody>
          <a:bodyPr vert="horz" lIns="91440" tIns="45720" rIns="91440" bIns="45720" rtlCol="0" anchor="b">
            <a:normAutofit/>
          </a:bodyPr>
          <a:lstStyle/>
          <a:p>
            <a:r>
              <a:rPr lang="en-US" sz="5400" dirty="0">
                <a:solidFill>
                  <a:srgbClr val="FFFFFF"/>
                </a:solidFill>
              </a:rPr>
              <a:t>Take a tour down the RIO</a:t>
            </a:r>
          </a:p>
        </p:txBody>
      </p:sp>
      <p:sp>
        <p:nvSpPr>
          <p:cNvPr id="3" name="Text Placeholder 2">
            <a:extLst>
              <a:ext uri="{FF2B5EF4-FFF2-40B4-BE49-F238E27FC236}">
                <a16:creationId xmlns:a16="http://schemas.microsoft.com/office/drawing/2014/main" id="{F28C07F9-9398-4C37-AE71-8A4100ADE3F2}"/>
              </a:ext>
            </a:extLst>
          </p:cNvPr>
          <p:cNvSpPr>
            <a:spLocks noGrp="1"/>
          </p:cNvSpPr>
          <p:nvPr>
            <p:ph type="body" idx="1"/>
          </p:nvPr>
        </p:nvSpPr>
        <p:spPr>
          <a:xfrm>
            <a:off x="7695028" y="3523512"/>
            <a:ext cx="4126510" cy="2647966"/>
          </a:xfrm>
        </p:spPr>
        <p:txBody>
          <a:bodyPr vert="horz" lIns="91440" tIns="45720" rIns="91440" bIns="45720" rtlCol="0" anchor="b">
            <a:normAutofit/>
          </a:bodyPr>
          <a:lstStyle/>
          <a:p>
            <a:r>
              <a:rPr lang="en-US" sz="3000" b="1" dirty="0">
                <a:solidFill>
                  <a:srgbClr val="FFFFFF"/>
                </a:solidFill>
                <a:hlinkClick r:id="rId5">
                  <a:extLst>
                    <a:ext uri="{A12FA001-AC4F-418D-AE19-62706E023703}">
                      <ahyp:hlinkClr xmlns:ahyp="http://schemas.microsoft.com/office/drawing/2018/hyperlinkcolor" val="tx"/>
                    </a:ext>
                  </a:extLst>
                </a:hlinkClick>
              </a:rPr>
              <a:t>https://rio.tamiu.edu</a:t>
            </a:r>
            <a:endParaRPr lang="en-US" sz="3000" b="1" dirty="0">
              <a:solidFill>
                <a:srgbClr val="FFFFFF"/>
              </a:solidFill>
            </a:endParaRPr>
          </a:p>
          <a:p>
            <a:endParaRPr lang="en-US" sz="3000" dirty="0">
              <a:solidFill>
                <a:srgbClr val="FFFFFF"/>
              </a:solidFill>
            </a:endParaRPr>
          </a:p>
        </p:txBody>
      </p:sp>
    </p:spTree>
    <p:extLst>
      <p:ext uri="{BB962C8B-B14F-4D97-AF65-F5344CB8AC3E}">
        <p14:creationId xmlns:p14="http://schemas.microsoft.com/office/powerpoint/2010/main" val="118127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50" name="Rectangle 49">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52" name="Rectangle 51">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D1A4B1AE-5BBB-4DF1-A5C8-BAC0565652B8}"/>
              </a:ext>
            </a:extLst>
          </p:cNvPr>
          <p:cNvSpPr>
            <a:spLocks noGrp="1"/>
          </p:cNvSpPr>
          <p:nvPr>
            <p:ph type="title"/>
          </p:nvPr>
        </p:nvSpPr>
        <p:spPr>
          <a:xfrm>
            <a:off x="1198182" y="381000"/>
            <a:ext cx="10003218" cy="1600124"/>
          </a:xfrm>
        </p:spPr>
        <p:txBody>
          <a:bodyPr>
            <a:normAutofit/>
          </a:bodyPr>
          <a:lstStyle/>
          <a:p>
            <a:r>
              <a:rPr lang="en-US"/>
              <a:t>What’s next for RIO</a:t>
            </a:r>
          </a:p>
        </p:txBody>
      </p:sp>
      <p:graphicFrame>
        <p:nvGraphicFramePr>
          <p:cNvPr id="32" name="Content Placeholder 3">
            <a:extLst>
              <a:ext uri="{FF2B5EF4-FFF2-40B4-BE49-F238E27FC236}">
                <a16:creationId xmlns:a16="http://schemas.microsoft.com/office/drawing/2014/main" id="{88D1683C-FA32-4593-A72C-AFA9DC979ADE}"/>
              </a:ext>
            </a:extLst>
          </p:cNvPr>
          <p:cNvGraphicFramePr>
            <a:graphicFrameLocks noGrp="1"/>
          </p:cNvGraphicFramePr>
          <p:nvPr>
            <p:ph idx="1"/>
            <p:extLst>
              <p:ext uri="{D42A27DB-BD31-4B8C-83A1-F6EECF244321}">
                <p14:modId xmlns:p14="http://schemas.microsoft.com/office/powerpoint/2010/main" val="183927817"/>
              </p:ext>
            </p:extLst>
          </p:nvPr>
        </p:nvGraphicFramePr>
        <p:xfrm>
          <a:off x="838200" y="2514600"/>
          <a:ext cx="10515600" cy="3662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6221594"/>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881</Words>
  <Application>Microsoft Macintosh PowerPoint</Application>
  <PresentationFormat>Widescreen</PresentationFormat>
  <Paragraphs>89</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Avenir Next LT Pro</vt:lpstr>
      <vt:lpstr>AvenirNext LT Pro Medium</vt:lpstr>
      <vt:lpstr>Calibri</vt:lpstr>
      <vt:lpstr>BlockprintVTI</vt:lpstr>
      <vt:lpstr>Jump into RIO</vt:lpstr>
      <vt:lpstr>Overview</vt:lpstr>
      <vt:lpstr>What is RIO?</vt:lpstr>
      <vt:lpstr>Purpose and Mission</vt:lpstr>
      <vt:lpstr>Contributors/Authors</vt:lpstr>
      <vt:lpstr>Content</vt:lpstr>
      <vt:lpstr>Create your account &amp;  Contribute your scholarship</vt:lpstr>
      <vt:lpstr>Take a tour down the RIO</vt:lpstr>
      <vt:lpstr>What’s next for RIO</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Hernandez, Eva A.</dc:creator>
  <cp:lastModifiedBy>Trevino, Tano</cp:lastModifiedBy>
  <cp:revision>32</cp:revision>
  <dcterms:created xsi:type="dcterms:W3CDTF">2021-10-27T19:40:26Z</dcterms:created>
  <dcterms:modified xsi:type="dcterms:W3CDTF">2023-01-10T20:43:15Z</dcterms:modified>
</cp:coreProperties>
</file>