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ibe, Marcela" initials="U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8" d="100"/>
          <a:sy n="28" d="100"/>
        </p:scale>
        <p:origin x="-1968" y="-60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73D9-9E7E-084E-8A8D-41AFB7427C1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6371" y="1111170"/>
            <a:ext cx="38879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008000"/>
                </a:solidFill>
              </a:rPr>
              <a:t>Dig’ It! </a:t>
            </a:r>
          </a:p>
          <a:p>
            <a:pPr algn="ctr"/>
            <a:r>
              <a:rPr lang="en-US" sz="12000" dirty="0" smtClean="0">
                <a:solidFill>
                  <a:srgbClr val="008000"/>
                </a:solidFill>
              </a:rPr>
              <a:t>Promoting Green Spaces at TAMIU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82505"/>
            <a:ext cx="4389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Cihtlalli G. Perez &amp; Dr. Marcela Uribe </a:t>
            </a:r>
          </a:p>
          <a:p>
            <a:pPr algn="ctr"/>
            <a:r>
              <a:rPr lang="en-US" sz="5000" dirty="0" smtClean="0"/>
              <a:t>UNIV 1102</a:t>
            </a:r>
          </a:p>
          <a:p>
            <a:pPr algn="ctr"/>
            <a:r>
              <a:rPr lang="en-US" sz="5000" dirty="0" smtClean="0"/>
              <a:t>(Do not forget your teammates names, course and project name)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2454442" y="8581609"/>
            <a:ext cx="1010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7933C"/>
                </a:solidFill>
              </a:rPr>
              <a:t>Introduction of service project</a:t>
            </a:r>
            <a:endParaRPr lang="en-US" sz="7200" dirty="0">
              <a:solidFill>
                <a:srgbClr val="7793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7138" y="9293869"/>
            <a:ext cx="104382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77933C"/>
                </a:solidFill>
              </a:rPr>
              <a:t>How Service</a:t>
            </a:r>
            <a:r>
              <a:rPr lang="en-US" sz="8000" dirty="0" smtClean="0">
                <a:solidFill>
                  <a:srgbClr val="77933C"/>
                </a:solidFill>
              </a:rPr>
              <a:t> </a:t>
            </a:r>
            <a:r>
              <a:rPr lang="en-US" sz="7200" dirty="0">
                <a:solidFill>
                  <a:srgbClr val="77933C"/>
                </a:solidFill>
              </a:rPr>
              <a:t>R</a:t>
            </a:r>
            <a:r>
              <a:rPr lang="en-US" sz="7200" dirty="0" smtClean="0">
                <a:solidFill>
                  <a:srgbClr val="77933C"/>
                </a:solidFill>
              </a:rPr>
              <a:t>elates to Course Content?</a:t>
            </a:r>
            <a:endParaRPr lang="en-US" sz="7200" dirty="0">
              <a:solidFill>
                <a:srgbClr val="7793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6629" y="8360725"/>
            <a:ext cx="10319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What Did I Learn from this Service-Learning Project?</a:t>
            </a:r>
            <a:endParaRPr lang="en-US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442" y="24280998"/>
            <a:ext cx="10395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did you do as part of your service?</a:t>
            </a:r>
          </a:p>
          <a:p>
            <a:r>
              <a:rPr lang="en-US" sz="4800" dirty="0" smtClean="0"/>
              <a:t>When did you do it? </a:t>
            </a:r>
          </a:p>
          <a:p>
            <a:r>
              <a:rPr lang="en-US" sz="4800" dirty="0" smtClean="0"/>
              <a:t>Who did you serve?</a:t>
            </a:r>
          </a:p>
          <a:p>
            <a:endParaRPr lang="en-US" sz="4800" dirty="0" smtClean="0"/>
          </a:p>
          <a:p>
            <a:r>
              <a:rPr lang="en-US" sz="4800" dirty="0" smtClean="0"/>
              <a:t>Answer all the </a:t>
            </a:r>
            <a:r>
              <a:rPr lang="en-US" sz="4800" dirty="0" err="1" smtClean="0"/>
              <a:t>Wh</a:t>
            </a:r>
            <a:r>
              <a:rPr lang="en-US" sz="4800" dirty="0" smtClean="0"/>
              <a:t> questions you can think about. What? When? Who? Where? And How?</a:t>
            </a:r>
            <a:endParaRPr lang="en-US" sz="4800" dirty="0"/>
          </a:p>
        </p:txBody>
      </p:sp>
      <p:pic>
        <p:nvPicPr>
          <p:cNvPr id="11" name="Picture 10" descr="DSC_02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371" y="16924771"/>
            <a:ext cx="8678324" cy="5716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4442" y="12077823"/>
            <a:ext cx="10395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Description of what happened during the class and service project.  The project took place at (location). During x number of weeks, we did this type of service. 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59953" y="16026218"/>
            <a:ext cx="14200093" cy="1634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this section you have to answer how the service related to the course content. You can either choose a specific topic that you can relate your service with or several ideas that were relevant to your course. </a:t>
            </a:r>
          </a:p>
          <a:p>
            <a:endParaRPr lang="en-US" sz="4800" dirty="0" smtClean="0"/>
          </a:p>
          <a:p>
            <a:pPr algn="ctr"/>
            <a:r>
              <a:rPr lang="en-US" sz="4800" dirty="0" smtClean="0"/>
              <a:t>How </a:t>
            </a:r>
            <a:r>
              <a:rPr lang="en-US" sz="4800" dirty="0"/>
              <a:t>was your service related to your course</a:t>
            </a:r>
            <a:r>
              <a:rPr lang="en-US" sz="4800" dirty="0" smtClean="0"/>
              <a:t>?</a:t>
            </a:r>
            <a:endParaRPr lang="en-US" sz="4800" dirty="0"/>
          </a:p>
          <a:p>
            <a:pPr algn="ctr"/>
            <a:r>
              <a:rPr lang="en-US" sz="4800" dirty="0"/>
              <a:t>How did your service help the community? </a:t>
            </a:r>
          </a:p>
          <a:p>
            <a:pPr algn="ctr"/>
            <a:r>
              <a:rPr lang="en-US" sz="4800" dirty="0"/>
              <a:t>How did this project help your personal growth? </a:t>
            </a:r>
          </a:p>
          <a:p>
            <a:endParaRPr lang="en-US" sz="4800" dirty="0" smtClean="0"/>
          </a:p>
          <a:p>
            <a:r>
              <a:rPr lang="en-US" sz="4800" dirty="0" smtClean="0"/>
              <a:t>This course focused on sustainable practices, we got to learn about what sustainability is. Before, I did not really understand what sustainability was. </a:t>
            </a:r>
            <a:r>
              <a:rPr lang="en-US" sz="4800" dirty="0"/>
              <a:t>N</a:t>
            </a:r>
            <a:r>
              <a:rPr lang="en-US" sz="4800" dirty="0" smtClean="0"/>
              <a:t>ow I know that sustainability is finding an equilibrium between fulfilling our needs and caring about the environment. (Here you can be creative on how you see issues differently) </a:t>
            </a:r>
          </a:p>
          <a:p>
            <a:endParaRPr lang="en-US" sz="4800" dirty="0"/>
          </a:p>
          <a:p>
            <a:r>
              <a:rPr lang="en-US" sz="4800" dirty="0" smtClean="0"/>
              <a:t>The experience I liked the most about this project was the presentation from the RGISC organization and the </a:t>
            </a:r>
            <a:r>
              <a:rPr lang="en-US" sz="4800" dirty="0" err="1" smtClean="0"/>
              <a:t>clean-up</a:t>
            </a:r>
            <a:r>
              <a:rPr lang="en-US" sz="4800" dirty="0" smtClean="0"/>
              <a:t> at </a:t>
            </a:r>
            <a:r>
              <a:rPr lang="en-US" sz="4800" dirty="0" err="1" smtClean="0"/>
              <a:t>Manadas</a:t>
            </a:r>
            <a:r>
              <a:rPr lang="en-US" sz="4800" dirty="0" smtClean="0"/>
              <a:t> Creek. We were able to care for the environment and invest ourselves in the process. (This is an example on how you can explain your personal experience) </a:t>
            </a:r>
            <a:endParaRPr lang="en-US" sz="3600" dirty="0"/>
          </a:p>
        </p:txBody>
      </p:sp>
      <p:pic>
        <p:nvPicPr>
          <p:cNvPr id="14" name="Picture 13" descr="PS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8717" y="12077823"/>
            <a:ext cx="5044114" cy="3353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389119" y="5257955"/>
            <a:ext cx="41872016" cy="158738"/>
          </a:xfrm>
          <a:prstGeom prst="line">
            <a:avLst/>
          </a:prstGeom>
          <a:ln w="57150" cmpd="sng">
            <a:solidFill>
              <a:srgbClr val="008000"/>
            </a:solidFill>
            <a:prstDash val="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46629" y="11480009"/>
            <a:ext cx="10319170" cy="2003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This is a final reflection on what you have learned from the whole experience. </a:t>
            </a:r>
          </a:p>
          <a:p>
            <a:endParaRPr lang="en-US" sz="4800" dirty="0"/>
          </a:p>
          <a:p>
            <a:r>
              <a:rPr lang="en-US" sz="4800" dirty="0"/>
              <a:t>What have you learned by being involved in this project/program</a:t>
            </a:r>
            <a:r>
              <a:rPr lang="en-US" sz="4800" dirty="0" smtClean="0"/>
              <a:t>?</a:t>
            </a:r>
          </a:p>
          <a:p>
            <a:endParaRPr lang="en-US" sz="4800" dirty="0" smtClean="0"/>
          </a:p>
          <a:p>
            <a:r>
              <a:rPr lang="en-US" sz="4800" dirty="0" smtClean="0"/>
              <a:t>Provide an example on when you had an “aha” moment and realized you have learned something different or new.</a:t>
            </a:r>
          </a:p>
          <a:p>
            <a:r>
              <a:rPr lang="en-US" sz="4800" dirty="0"/>
              <a:t> </a:t>
            </a:r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 smtClean="0"/>
              <a:t>Why does this learning matter?</a:t>
            </a:r>
            <a:endParaRPr lang="en-US" sz="4800" dirty="0"/>
          </a:p>
          <a:p>
            <a:r>
              <a:rPr lang="en-US" sz="4800" dirty="0"/>
              <a:t>How do you plan on utilizing the skills you have learned beyond this course</a:t>
            </a:r>
            <a:r>
              <a:rPr lang="en-US" sz="4800" dirty="0" smtClean="0"/>
              <a:t>?</a:t>
            </a:r>
          </a:p>
          <a:p>
            <a:endParaRPr lang="en-US" sz="4800" dirty="0"/>
          </a:p>
          <a:p>
            <a:r>
              <a:rPr lang="en-US" sz="4800" dirty="0"/>
              <a:t>What has been the most exciting experience with this program? </a:t>
            </a:r>
          </a:p>
          <a:p>
            <a:endParaRPr lang="en-US" sz="4800" dirty="0" smtClean="0"/>
          </a:p>
          <a:p>
            <a:r>
              <a:rPr lang="en-US" sz="4800" dirty="0" smtClean="0"/>
              <a:t>During this project I learned that ….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15" name="Picture 14" descr="PS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977" y="19783122"/>
            <a:ext cx="4411815" cy="29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211</Words>
  <Application>Microsoft Macintosh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Cihtlall</dc:creator>
  <cp:lastModifiedBy>Cihtlall</cp:lastModifiedBy>
  <cp:revision>16</cp:revision>
  <dcterms:created xsi:type="dcterms:W3CDTF">2016-03-01T14:53:51Z</dcterms:created>
  <dcterms:modified xsi:type="dcterms:W3CDTF">2016-03-02T17:53:19Z</dcterms:modified>
</cp:coreProperties>
</file>