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ibe, Marcela" initials="U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1104" y="24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8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73D9-9E7E-084E-8A8D-41AFB7427C1B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F245-98B3-774A-9E45-23A5FC3B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6371" y="1111170"/>
            <a:ext cx="38879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rgbClr val="008000"/>
                </a:solidFill>
              </a:rPr>
              <a:t>Dig’ It! </a:t>
            </a:r>
          </a:p>
          <a:p>
            <a:pPr algn="ctr"/>
            <a:r>
              <a:rPr lang="en-US" sz="12000" dirty="0">
                <a:solidFill>
                  <a:srgbClr val="008000"/>
                </a:solidFill>
              </a:rPr>
              <a:t>Promoting Green Spaces at TAMIU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82505"/>
            <a:ext cx="438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Student Name </a:t>
            </a:r>
          </a:p>
          <a:p>
            <a:pPr algn="ctr"/>
            <a:r>
              <a:rPr lang="en-US" sz="5000" dirty="0"/>
              <a:t>Class/EL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4442" y="7972009"/>
            <a:ext cx="1010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7933C"/>
                </a:solidFill>
              </a:rPr>
              <a:t>Introduction of service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80728" y="8179533"/>
            <a:ext cx="142000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7933C"/>
                </a:solidFill>
              </a:rPr>
              <a:t>How EL Experience</a:t>
            </a:r>
            <a:r>
              <a:rPr lang="en-US" sz="8000" dirty="0">
                <a:solidFill>
                  <a:srgbClr val="77933C"/>
                </a:solidFill>
              </a:rPr>
              <a:t> </a:t>
            </a:r>
            <a:r>
              <a:rPr lang="en-US" sz="7200" dirty="0">
                <a:solidFill>
                  <a:srgbClr val="77933C"/>
                </a:solidFill>
              </a:rPr>
              <a:t>Relates to Course Content and/or Skills enhanced?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0234" y="7751125"/>
            <a:ext cx="11930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75000"/>
                  </a:schemeClr>
                </a:solidFill>
              </a:rPr>
              <a:t>What Did I Learn from this Experiential Learning Project?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4442" y="22572696"/>
            <a:ext cx="10395283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did you do as part of the EL </a:t>
            </a:r>
            <a:r>
              <a:rPr lang="en-US" sz="4800" dirty="0" err="1"/>
              <a:t>experiene</a:t>
            </a:r>
            <a:r>
              <a:rPr lang="en-US" sz="4800" dirty="0"/>
              <a:t>?</a:t>
            </a:r>
          </a:p>
          <a:p>
            <a:r>
              <a:rPr lang="en-US" sz="4800" dirty="0"/>
              <a:t>When did you do it? </a:t>
            </a:r>
          </a:p>
          <a:p>
            <a:r>
              <a:rPr lang="en-US" sz="4800" dirty="0"/>
              <a:t>Who did you serve?</a:t>
            </a:r>
          </a:p>
          <a:p>
            <a:endParaRPr lang="en-US" sz="4800" dirty="0"/>
          </a:p>
          <a:p>
            <a:r>
              <a:rPr lang="en-US" sz="4800" dirty="0"/>
              <a:t>Answer all the </a:t>
            </a:r>
            <a:r>
              <a:rPr lang="en-US" sz="4800" dirty="0" err="1"/>
              <a:t>Wh</a:t>
            </a:r>
            <a:r>
              <a:rPr lang="en-US" sz="4800" dirty="0"/>
              <a:t> questions you can think about.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What?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When?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Who?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Where?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And How?</a:t>
            </a:r>
          </a:p>
        </p:txBody>
      </p:sp>
      <p:pic>
        <p:nvPicPr>
          <p:cNvPr id="11" name="Picture 10" descr="DSC_02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442" y="15001391"/>
            <a:ext cx="10319169" cy="6797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4442" y="10748036"/>
            <a:ext cx="103952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Description of what happened during the experiential learning experience.  The project took place at (location). During x number of weeks. The experience involved…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80728" y="15253875"/>
            <a:ext cx="14200093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You can either choose a specific topic that you can relate your service with or several ideas that were relevant to your course. 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How was your experience related to your academic learning or professional skills?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How did this project help your personal growth? </a:t>
            </a:r>
          </a:p>
          <a:p>
            <a:endParaRPr lang="en-US" sz="4800" dirty="0"/>
          </a:p>
          <a:p>
            <a:r>
              <a:rPr lang="en-US" sz="4800" dirty="0"/>
              <a:t>Example: </a:t>
            </a:r>
          </a:p>
          <a:p>
            <a:r>
              <a:rPr lang="en-US" sz="4800" dirty="0"/>
              <a:t>This course focused on sustainable practices, we got to learn about what sustainability is. Before, I did not really understand what sustainability was. Now I know that sustainability is finding an equilibrium between fulfilling our needs and caring about the environment. (Here you can be creative on how you see issues differently) </a:t>
            </a:r>
          </a:p>
          <a:p>
            <a:endParaRPr lang="en-US" sz="4800" dirty="0"/>
          </a:p>
          <a:p>
            <a:r>
              <a:rPr lang="en-US" sz="4800" dirty="0"/>
              <a:t>The experience I liked the most about this project was the presentation from the RGISC organization and the </a:t>
            </a:r>
            <a:r>
              <a:rPr lang="en-US" sz="4800" dirty="0" err="1"/>
              <a:t>clean-up</a:t>
            </a:r>
            <a:r>
              <a:rPr lang="en-US" sz="4800" dirty="0"/>
              <a:t> at </a:t>
            </a:r>
            <a:r>
              <a:rPr lang="en-US" sz="4800" dirty="0" err="1"/>
              <a:t>Manadas</a:t>
            </a:r>
            <a:r>
              <a:rPr lang="en-US" sz="4800" dirty="0"/>
              <a:t> Creek. We were able to care for the environment and invest ourselves in the process. (This is an example on how you can explain your personal experience) </a:t>
            </a:r>
            <a:endParaRPr lang="en-US" sz="3600" dirty="0"/>
          </a:p>
        </p:txBody>
      </p:sp>
      <p:pic>
        <p:nvPicPr>
          <p:cNvPr id="14" name="Picture 13" descr="PS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3284" y="11099180"/>
            <a:ext cx="5044114" cy="3353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389119" y="5257955"/>
            <a:ext cx="41872016" cy="158738"/>
          </a:xfrm>
          <a:prstGeom prst="line">
            <a:avLst/>
          </a:prstGeom>
          <a:ln w="57150" cmpd="sng">
            <a:solidFill>
              <a:srgbClr val="008000"/>
            </a:solidFill>
            <a:prstDash val="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46629" y="10870409"/>
            <a:ext cx="10319170" cy="2225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is a final reflection on what you have learned from the whole experience. </a:t>
            </a:r>
          </a:p>
          <a:p>
            <a:endParaRPr lang="en-US" sz="4800" dirty="0"/>
          </a:p>
          <a:p>
            <a:r>
              <a:rPr lang="en-US" sz="4800" dirty="0"/>
              <a:t>What have you learned by being involved in this project/program?</a:t>
            </a:r>
          </a:p>
          <a:p>
            <a:endParaRPr lang="en-US" sz="4800" dirty="0"/>
          </a:p>
          <a:p>
            <a:r>
              <a:rPr lang="en-US" sz="4800" dirty="0"/>
              <a:t>Provide an example on when you had an “aha” moment and realized you have learned something different or new.</a:t>
            </a:r>
          </a:p>
          <a:p>
            <a:r>
              <a:rPr lang="en-US" sz="4800" dirty="0"/>
              <a:t> 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Why does this learning matter?</a:t>
            </a:r>
          </a:p>
          <a:p>
            <a:r>
              <a:rPr lang="en-US" sz="4800" dirty="0"/>
              <a:t>How do you plan on utilizing the skills you have learned beyond this course?</a:t>
            </a:r>
          </a:p>
          <a:p>
            <a:endParaRPr lang="en-US" sz="4800" dirty="0"/>
          </a:p>
          <a:p>
            <a:r>
              <a:rPr lang="en-US" sz="4800" dirty="0"/>
              <a:t>What has been the most exciting experience with this program? </a:t>
            </a:r>
          </a:p>
          <a:p>
            <a:endParaRPr lang="en-US" sz="4800" dirty="0"/>
          </a:p>
          <a:p>
            <a:r>
              <a:rPr lang="en-US" sz="4800" dirty="0"/>
              <a:t>During this project I learned that ….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</p:txBody>
      </p:sp>
      <p:pic>
        <p:nvPicPr>
          <p:cNvPr id="15" name="Picture 14" descr="PS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1824" y="18716321"/>
            <a:ext cx="8118533" cy="5397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03620-25D8-CF49-4073-67E575A13C10}"/>
              </a:ext>
            </a:extLst>
          </p:cNvPr>
          <p:cNvSpPr txBox="1"/>
          <p:nvPr/>
        </p:nvSpPr>
        <p:spPr>
          <a:xfrm>
            <a:off x="21706514" y="11058009"/>
            <a:ext cx="787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 this section you have to answer how the experiential learning experience enhanced your academic learning and/or professional skills. </a:t>
            </a:r>
            <a:endParaRPr lang="en-US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39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384</Words>
  <Application>Microsoft Macintosh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Cihtlall</dc:creator>
  <cp:lastModifiedBy>Perez, Cihtlalli G</cp:lastModifiedBy>
  <cp:revision>18</cp:revision>
  <dcterms:created xsi:type="dcterms:W3CDTF">2016-03-01T14:53:51Z</dcterms:created>
  <dcterms:modified xsi:type="dcterms:W3CDTF">2025-08-15T16:38:42Z</dcterms:modified>
</cp:coreProperties>
</file>