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71" r:id="rId6"/>
    <p:sldId id="267" r:id="rId7"/>
    <p:sldId id="268" r:id="rId8"/>
    <p:sldId id="269" r:id="rId9"/>
    <p:sldId id="260" r:id="rId10"/>
    <p:sldId id="261" r:id="rId11"/>
    <p:sldId id="272" r:id="rId12"/>
    <p:sldId id="270" r:id="rId13"/>
    <p:sldId id="262" r:id="rId14"/>
    <p:sldId id="263" r:id="rId15"/>
    <p:sldId id="273" r:id="rId16"/>
    <p:sldId id="274" r:id="rId17"/>
    <p:sldId id="275" r:id="rId18"/>
    <p:sldId id="264" r:id="rId19"/>
    <p:sldId id="276" r:id="rId20"/>
    <p:sldId id="265" r:id="rId21"/>
  </p:sldIdLst>
  <p:sldSz cx="18288000" cy="10287000"/>
  <p:notesSz cx="6858000" cy="9144000"/>
  <p:embeddedFontLst>
    <p:embeddedFont>
      <p:font typeface="Helvetica Now" panose="020B0604020202020204" charset="0"/>
      <p:regular r:id="rId23"/>
    </p:embeddedFont>
    <p:embeddedFont>
      <p:font typeface="Helvetica Now Bold Italics" panose="020B0604020202020204" charset="0"/>
      <p:regular r:id="rId24"/>
    </p:embeddedFont>
    <p:embeddedFont>
      <p:font typeface="Helvetica Now Italics"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11CE9-C52A-4C26-AC3E-BD03D4217052}" v="84" dt="2025-09-09T17:15:18.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7" d="100"/>
          <a:sy n="37" d="100"/>
        </p:scale>
        <p:origin x="1060"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dd, Celeste E" userId="47fc96f4-9cdd-4d7b-8c74-87e52b64fc0b" providerId="ADAL" clId="{53B11CE9-C52A-4C26-AC3E-BD03D4217052}"/>
    <pc:docChg chg="undo custSel addSld delSld modSld sldOrd">
      <pc:chgData name="Kidd, Celeste E" userId="47fc96f4-9cdd-4d7b-8c74-87e52b64fc0b" providerId="ADAL" clId="{53B11CE9-C52A-4C26-AC3E-BD03D4217052}" dt="2025-09-09T17:16:33.871" v="17708" actId="113"/>
      <pc:docMkLst>
        <pc:docMk/>
      </pc:docMkLst>
      <pc:sldChg chg="addSp delSp modSp mod">
        <pc:chgData name="Kidd, Celeste E" userId="47fc96f4-9cdd-4d7b-8c74-87e52b64fc0b" providerId="ADAL" clId="{53B11CE9-C52A-4C26-AC3E-BD03D4217052}" dt="2025-09-08T17:04:47.530" v="1859" actId="1037"/>
        <pc:sldMkLst>
          <pc:docMk/>
          <pc:sldMk cId="0" sldId="257"/>
        </pc:sldMkLst>
        <pc:spChg chg="add mod">
          <ac:chgData name="Kidd, Celeste E" userId="47fc96f4-9cdd-4d7b-8c74-87e52b64fc0b" providerId="ADAL" clId="{53B11CE9-C52A-4C26-AC3E-BD03D4217052}" dt="2025-09-08T17:03:15.522" v="1813"/>
          <ac:spMkLst>
            <pc:docMk/>
            <pc:sldMk cId="0" sldId="257"/>
            <ac:spMk id="9" creationId="{0CEA7D2E-2E04-C38D-65AD-A8C0A61CD412}"/>
          </ac:spMkLst>
        </pc:spChg>
        <pc:spChg chg="mod">
          <ac:chgData name="Kidd, Celeste E" userId="47fc96f4-9cdd-4d7b-8c74-87e52b64fc0b" providerId="ADAL" clId="{53B11CE9-C52A-4C26-AC3E-BD03D4217052}" dt="2025-09-08T16:07:42.315" v="23" actId="20577"/>
          <ac:spMkLst>
            <pc:docMk/>
            <pc:sldMk cId="0" sldId="257"/>
            <ac:spMk id="10" creationId="{00000000-0000-0000-0000-000000000000}"/>
          </ac:spMkLst>
        </pc:spChg>
        <pc:spChg chg="mod">
          <ac:chgData name="Kidd, Celeste E" userId="47fc96f4-9cdd-4d7b-8c74-87e52b64fc0b" providerId="ADAL" clId="{53B11CE9-C52A-4C26-AC3E-BD03D4217052}" dt="2025-09-08T16:08:04.627" v="36" actId="1035"/>
          <ac:spMkLst>
            <pc:docMk/>
            <pc:sldMk cId="0" sldId="257"/>
            <ac:spMk id="12" creationId="{00000000-0000-0000-0000-000000000000}"/>
          </ac:spMkLst>
        </pc:spChg>
        <pc:spChg chg="mod">
          <ac:chgData name="Kidd, Celeste E" userId="47fc96f4-9cdd-4d7b-8c74-87e52b64fc0b" providerId="ADAL" clId="{53B11CE9-C52A-4C26-AC3E-BD03D4217052}" dt="2025-09-08T16:08:04.627" v="36" actId="1035"/>
          <ac:spMkLst>
            <pc:docMk/>
            <pc:sldMk cId="0" sldId="257"/>
            <ac:spMk id="13" creationId="{00000000-0000-0000-0000-000000000000}"/>
          </ac:spMkLst>
        </pc:spChg>
        <pc:spChg chg="mod">
          <ac:chgData name="Kidd, Celeste E" userId="47fc96f4-9cdd-4d7b-8c74-87e52b64fc0b" providerId="ADAL" clId="{53B11CE9-C52A-4C26-AC3E-BD03D4217052}" dt="2025-09-08T17:04:47.530" v="1859" actId="1037"/>
          <ac:spMkLst>
            <pc:docMk/>
            <pc:sldMk cId="0" sldId="257"/>
            <ac:spMk id="26" creationId="{9DC689D9-902E-349D-416F-3DAAFD4CCF75}"/>
          </ac:spMkLst>
        </pc:spChg>
        <pc:grpChg chg="mod">
          <ac:chgData name="Kidd, Celeste E" userId="47fc96f4-9cdd-4d7b-8c74-87e52b64fc0b" providerId="ADAL" clId="{53B11CE9-C52A-4C26-AC3E-BD03D4217052}" dt="2025-09-08T17:04:39.872" v="1844" actId="1076"/>
          <ac:grpSpMkLst>
            <pc:docMk/>
            <pc:sldMk cId="0" sldId="257"/>
            <ac:grpSpMk id="6" creationId="{00000000-0000-0000-0000-000000000000}"/>
          </ac:grpSpMkLst>
        </pc:grpChg>
        <pc:picChg chg="add mod ord modCrop">
          <ac:chgData name="Kidd, Celeste E" userId="47fc96f4-9cdd-4d7b-8c74-87e52b64fc0b" providerId="ADAL" clId="{53B11CE9-C52A-4C26-AC3E-BD03D4217052}" dt="2025-09-08T17:04:33.838" v="1843" actId="1038"/>
          <ac:picMkLst>
            <pc:docMk/>
            <pc:sldMk cId="0" sldId="257"/>
            <ac:picMk id="15" creationId="{891959BC-0A47-3A1E-CFE3-1124B5D964CC}"/>
          </ac:picMkLst>
        </pc:picChg>
        <pc:picChg chg="del mod">
          <ac:chgData name="Kidd, Celeste E" userId="47fc96f4-9cdd-4d7b-8c74-87e52b64fc0b" providerId="ADAL" clId="{53B11CE9-C52A-4C26-AC3E-BD03D4217052}" dt="2025-09-08T17:03:14.579" v="1812" actId="478"/>
          <ac:picMkLst>
            <pc:docMk/>
            <pc:sldMk cId="0" sldId="257"/>
            <ac:picMk id="25" creationId="{0C4574A6-1EA9-8D22-40FC-E336CCE7C511}"/>
          </ac:picMkLst>
        </pc:picChg>
      </pc:sldChg>
      <pc:sldChg chg="modSp mod">
        <pc:chgData name="Kidd, Celeste E" userId="47fc96f4-9cdd-4d7b-8c74-87e52b64fc0b" providerId="ADAL" clId="{53B11CE9-C52A-4C26-AC3E-BD03D4217052}" dt="2025-09-08T17:05:26.609" v="1895" actId="20577"/>
        <pc:sldMkLst>
          <pc:docMk/>
          <pc:sldMk cId="0" sldId="258"/>
        </pc:sldMkLst>
        <pc:spChg chg="mod">
          <ac:chgData name="Kidd, Celeste E" userId="47fc96f4-9cdd-4d7b-8c74-87e52b64fc0b" providerId="ADAL" clId="{53B11CE9-C52A-4C26-AC3E-BD03D4217052}" dt="2025-09-08T17:05:26.609" v="1895" actId="20577"/>
          <ac:spMkLst>
            <pc:docMk/>
            <pc:sldMk cId="0" sldId="258"/>
            <ac:spMk id="15" creationId="{00000000-0000-0000-0000-000000000000}"/>
          </ac:spMkLst>
        </pc:spChg>
      </pc:sldChg>
      <pc:sldChg chg="addSp delSp modSp mod">
        <pc:chgData name="Kidd, Celeste E" userId="47fc96f4-9cdd-4d7b-8c74-87e52b64fc0b" providerId="ADAL" clId="{53B11CE9-C52A-4C26-AC3E-BD03D4217052}" dt="2025-09-09T16:11:00.602" v="14604" actId="20577"/>
        <pc:sldMkLst>
          <pc:docMk/>
          <pc:sldMk cId="0" sldId="259"/>
        </pc:sldMkLst>
        <pc:spChg chg="del">
          <ac:chgData name="Kidd, Celeste E" userId="47fc96f4-9cdd-4d7b-8c74-87e52b64fc0b" providerId="ADAL" clId="{53B11CE9-C52A-4C26-AC3E-BD03D4217052}" dt="2025-09-08T16:19:57.581" v="166" actId="478"/>
          <ac:spMkLst>
            <pc:docMk/>
            <pc:sldMk cId="0" sldId="259"/>
            <ac:spMk id="2" creationId="{00000000-0000-0000-0000-000000000000}"/>
          </ac:spMkLst>
        </pc:spChg>
        <pc:spChg chg="del">
          <ac:chgData name="Kidd, Celeste E" userId="47fc96f4-9cdd-4d7b-8c74-87e52b64fc0b" providerId="ADAL" clId="{53B11CE9-C52A-4C26-AC3E-BD03D4217052}" dt="2025-09-08T16:35:23.844" v="181" actId="478"/>
          <ac:spMkLst>
            <pc:docMk/>
            <pc:sldMk cId="0" sldId="259"/>
            <ac:spMk id="3" creationId="{00000000-0000-0000-0000-000000000000}"/>
          </ac:spMkLst>
        </pc:spChg>
        <pc:spChg chg="del mod">
          <ac:chgData name="Kidd, Celeste E" userId="47fc96f4-9cdd-4d7b-8c74-87e52b64fc0b" providerId="ADAL" clId="{53B11CE9-C52A-4C26-AC3E-BD03D4217052}" dt="2025-09-08T18:08:56.354" v="6653" actId="478"/>
          <ac:spMkLst>
            <pc:docMk/>
            <pc:sldMk cId="0" sldId="259"/>
            <ac:spMk id="4" creationId="{00000000-0000-0000-0000-000000000000}"/>
          </ac:spMkLst>
        </pc:spChg>
        <pc:spChg chg="del mod ord">
          <ac:chgData name="Kidd, Celeste E" userId="47fc96f4-9cdd-4d7b-8c74-87e52b64fc0b" providerId="ADAL" clId="{53B11CE9-C52A-4C26-AC3E-BD03D4217052}" dt="2025-09-08T17:05:53.481" v="1900" actId="478"/>
          <ac:spMkLst>
            <pc:docMk/>
            <pc:sldMk cId="0" sldId="259"/>
            <ac:spMk id="5" creationId="{00000000-0000-0000-0000-000000000000}"/>
          </ac:spMkLst>
        </pc:spChg>
        <pc:spChg chg="del mod">
          <ac:chgData name="Kidd, Celeste E" userId="47fc96f4-9cdd-4d7b-8c74-87e52b64fc0b" providerId="ADAL" clId="{53B11CE9-C52A-4C26-AC3E-BD03D4217052}" dt="2025-09-08T18:07:34.847" v="6491" actId="478"/>
          <ac:spMkLst>
            <pc:docMk/>
            <pc:sldMk cId="0" sldId="259"/>
            <ac:spMk id="6" creationId="{00000000-0000-0000-0000-000000000000}"/>
          </ac:spMkLst>
        </pc:spChg>
        <pc:spChg chg="del">
          <ac:chgData name="Kidd, Celeste E" userId="47fc96f4-9cdd-4d7b-8c74-87e52b64fc0b" providerId="ADAL" clId="{53B11CE9-C52A-4C26-AC3E-BD03D4217052}" dt="2025-09-08T16:40:32.821" v="360" actId="478"/>
          <ac:spMkLst>
            <pc:docMk/>
            <pc:sldMk cId="0" sldId="259"/>
            <ac:spMk id="7" creationId="{00000000-0000-0000-0000-000000000000}"/>
          </ac:spMkLst>
        </pc:spChg>
        <pc:spChg chg="add del">
          <ac:chgData name="Kidd, Celeste E" userId="47fc96f4-9cdd-4d7b-8c74-87e52b64fc0b" providerId="ADAL" clId="{53B11CE9-C52A-4C26-AC3E-BD03D4217052}" dt="2025-09-08T16:20:02.810" v="168" actId="22"/>
          <ac:spMkLst>
            <pc:docMk/>
            <pc:sldMk cId="0" sldId="259"/>
            <ac:spMk id="9" creationId="{BB73BEDD-3C78-2F4A-6D1C-C20B1833FDB9}"/>
          </ac:spMkLst>
        </pc:spChg>
        <pc:spChg chg="add del mod">
          <ac:chgData name="Kidd, Celeste E" userId="47fc96f4-9cdd-4d7b-8c74-87e52b64fc0b" providerId="ADAL" clId="{53B11CE9-C52A-4C26-AC3E-BD03D4217052}" dt="2025-09-08T18:08:52.722" v="6652" actId="478"/>
          <ac:spMkLst>
            <pc:docMk/>
            <pc:sldMk cId="0" sldId="259"/>
            <ac:spMk id="16" creationId="{22D2C355-C592-F8D3-0A3F-ECA4FF1E5DC4}"/>
          </ac:spMkLst>
        </pc:spChg>
        <pc:spChg chg="add del mod">
          <ac:chgData name="Kidd, Celeste E" userId="47fc96f4-9cdd-4d7b-8c74-87e52b64fc0b" providerId="ADAL" clId="{53B11CE9-C52A-4C26-AC3E-BD03D4217052}" dt="2025-09-08T18:05:27.591" v="6106" actId="478"/>
          <ac:spMkLst>
            <pc:docMk/>
            <pc:sldMk cId="0" sldId="259"/>
            <ac:spMk id="17" creationId="{628704FE-0AB2-1AD4-F1A3-5DA52E4D7999}"/>
          </ac:spMkLst>
        </pc:spChg>
        <pc:spChg chg="add del mod">
          <ac:chgData name="Kidd, Celeste E" userId="47fc96f4-9cdd-4d7b-8c74-87e52b64fc0b" providerId="ADAL" clId="{53B11CE9-C52A-4C26-AC3E-BD03D4217052}" dt="2025-09-08T18:08:50.935" v="6651" actId="478"/>
          <ac:spMkLst>
            <pc:docMk/>
            <pc:sldMk cId="0" sldId="259"/>
            <ac:spMk id="19" creationId="{7A69016F-8912-5EBB-7BD3-5FAD0EBE2F78}"/>
          </ac:spMkLst>
        </pc:spChg>
        <pc:spChg chg="add del mod">
          <ac:chgData name="Kidd, Celeste E" userId="47fc96f4-9cdd-4d7b-8c74-87e52b64fc0b" providerId="ADAL" clId="{53B11CE9-C52A-4C26-AC3E-BD03D4217052}" dt="2025-09-08T18:11:21.545" v="6977" actId="478"/>
          <ac:spMkLst>
            <pc:docMk/>
            <pc:sldMk cId="0" sldId="259"/>
            <ac:spMk id="20" creationId="{8CE060CC-76C3-2A2D-1B7F-F5A12EA102E9}"/>
          </ac:spMkLst>
        </pc:spChg>
        <pc:spChg chg="add mod">
          <ac:chgData name="Kidd, Celeste E" userId="47fc96f4-9cdd-4d7b-8c74-87e52b64fc0b" providerId="ADAL" clId="{53B11CE9-C52A-4C26-AC3E-BD03D4217052}" dt="2025-09-09T16:11:00.602" v="14604" actId="20577"/>
          <ac:spMkLst>
            <pc:docMk/>
            <pc:sldMk cId="0" sldId="259"/>
            <ac:spMk id="22" creationId="{6C2D6C31-47D9-475D-649F-D871CD34824A}"/>
          </ac:spMkLst>
        </pc:spChg>
        <pc:spChg chg="add mod">
          <ac:chgData name="Kidd, Celeste E" userId="47fc96f4-9cdd-4d7b-8c74-87e52b64fc0b" providerId="ADAL" clId="{53B11CE9-C52A-4C26-AC3E-BD03D4217052}" dt="2025-09-09T16:10:39.895" v="14603" actId="14100"/>
          <ac:spMkLst>
            <pc:docMk/>
            <pc:sldMk cId="0" sldId="259"/>
            <ac:spMk id="27" creationId="{A42DB0CE-7DB9-12BB-9EA0-476DB7833866}"/>
          </ac:spMkLst>
        </pc:spChg>
        <pc:spChg chg="add mod">
          <ac:chgData name="Kidd, Celeste E" userId="47fc96f4-9cdd-4d7b-8c74-87e52b64fc0b" providerId="ADAL" clId="{53B11CE9-C52A-4C26-AC3E-BD03D4217052}" dt="2025-09-09T16:10:34.049" v="14602" actId="1036"/>
          <ac:spMkLst>
            <pc:docMk/>
            <pc:sldMk cId="0" sldId="259"/>
            <ac:spMk id="28" creationId="{9BC2BEBC-584F-93EF-4BF2-56DF056A9342}"/>
          </ac:spMkLst>
        </pc:spChg>
        <pc:picChg chg="add del mod modCrop">
          <ac:chgData name="Kidd, Celeste E" userId="47fc96f4-9cdd-4d7b-8c74-87e52b64fc0b" providerId="ADAL" clId="{53B11CE9-C52A-4C26-AC3E-BD03D4217052}" dt="2025-09-08T16:39:35.677" v="346" actId="478"/>
          <ac:picMkLst>
            <pc:docMk/>
            <pc:sldMk cId="0" sldId="259"/>
            <ac:picMk id="11" creationId="{584CD637-C526-9233-BF38-321D46E7A2E1}"/>
          </ac:picMkLst>
        </pc:picChg>
        <pc:picChg chg="add del mod modCrop">
          <ac:chgData name="Kidd, Celeste E" userId="47fc96f4-9cdd-4d7b-8c74-87e52b64fc0b" providerId="ADAL" clId="{53B11CE9-C52A-4C26-AC3E-BD03D4217052}" dt="2025-09-08T18:08:48.993" v="6650" actId="478"/>
          <ac:picMkLst>
            <pc:docMk/>
            <pc:sldMk cId="0" sldId="259"/>
            <ac:picMk id="13" creationId="{8F37516B-7611-0460-6E27-29666E6BB6A3}"/>
          </ac:picMkLst>
        </pc:picChg>
        <pc:picChg chg="add del mod modCrop">
          <ac:chgData name="Kidd, Celeste E" userId="47fc96f4-9cdd-4d7b-8c74-87e52b64fc0b" providerId="ADAL" clId="{53B11CE9-C52A-4C26-AC3E-BD03D4217052}" dt="2025-09-08T18:07:30.086" v="6490" actId="478"/>
          <ac:picMkLst>
            <pc:docMk/>
            <pc:sldMk cId="0" sldId="259"/>
            <ac:picMk id="15" creationId="{6941C191-AF73-1FD5-5297-26AD0B592BA3}"/>
          </ac:picMkLst>
        </pc:picChg>
        <pc:picChg chg="add del mod ord modCrop">
          <ac:chgData name="Kidd, Celeste E" userId="47fc96f4-9cdd-4d7b-8c74-87e52b64fc0b" providerId="ADAL" clId="{53B11CE9-C52A-4C26-AC3E-BD03D4217052}" dt="2025-09-08T18:05:30.505" v="6107" actId="478"/>
          <ac:picMkLst>
            <pc:docMk/>
            <pc:sldMk cId="0" sldId="259"/>
            <ac:picMk id="18" creationId="{FB386F5B-B189-3698-6D48-95AC51D49E5C}"/>
          </ac:picMkLst>
        </pc:picChg>
        <pc:picChg chg="add mod modCrop">
          <ac:chgData name="Kidd, Celeste E" userId="47fc96f4-9cdd-4d7b-8c74-87e52b64fc0b" providerId="ADAL" clId="{53B11CE9-C52A-4C26-AC3E-BD03D4217052}" dt="2025-09-09T15:55:10.949" v="14262" actId="1076"/>
          <ac:picMkLst>
            <pc:docMk/>
            <pc:sldMk cId="0" sldId="259"/>
            <ac:picMk id="24" creationId="{A06C8212-8A28-3924-B5B3-2B9C6E8D5FB7}"/>
          </ac:picMkLst>
        </pc:picChg>
        <pc:picChg chg="add del mod">
          <ac:chgData name="Kidd, Celeste E" userId="47fc96f4-9cdd-4d7b-8c74-87e52b64fc0b" providerId="ADAL" clId="{53B11CE9-C52A-4C26-AC3E-BD03D4217052}" dt="2025-09-09T15:51:32.869" v="14258" actId="478"/>
          <ac:picMkLst>
            <pc:docMk/>
            <pc:sldMk cId="0" sldId="259"/>
            <ac:picMk id="26" creationId="{4525E8D2-3068-0D79-DE98-BEECA37DE489}"/>
          </ac:picMkLst>
        </pc:picChg>
      </pc:sldChg>
      <pc:sldChg chg="addSp delSp modSp mod">
        <pc:chgData name="Kidd, Celeste E" userId="47fc96f4-9cdd-4d7b-8c74-87e52b64fc0b" providerId="ADAL" clId="{53B11CE9-C52A-4C26-AC3E-BD03D4217052}" dt="2025-09-09T16:28:25.689" v="15958" actId="20577"/>
        <pc:sldMkLst>
          <pc:docMk/>
          <pc:sldMk cId="0" sldId="260"/>
        </pc:sldMkLst>
        <pc:spChg chg="del">
          <ac:chgData name="Kidd, Celeste E" userId="47fc96f4-9cdd-4d7b-8c74-87e52b64fc0b" providerId="ADAL" clId="{53B11CE9-C52A-4C26-AC3E-BD03D4217052}" dt="2025-09-08T17:36:39.111" v="4097" actId="478"/>
          <ac:spMkLst>
            <pc:docMk/>
            <pc:sldMk cId="0" sldId="260"/>
            <ac:spMk id="2" creationId="{00000000-0000-0000-0000-000000000000}"/>
          </ac:spMkLst>
        </pc:spChg>
        <pc:spChg chg="del">
          <ac:chgData name="Kidd, Celeste E" userId="47fc96f4-9cdd-4d7b-8c74-87e52b64fc0b" providerId="ADAL" clId="{53B11CE9-C52A-4C26-AC3E-BD03D4217052}" dt="2025-09-08T17:36:42.659" v="4098" actId="478"/>
          <ac:spMkLst>
            <pc:docMk/>
            <pc:sldMk cId="0" sldId="260"/>
            <ac:spMk id="3" creationId="{00000000-0000-0000-0000-000000000000}"/>
          </ac:spMkLst>
        </pc:spChg>
        <pc:spChg chg="mod">
          <ac:chgData name="Kidd, Celeste E" userId="47fc96f4-9cdd-4d7b-8c74-87e52b64fc0b" providerId="ADAL" clId="{53B11CE9-C52A-4C26-AC3E-BD03D4217052}" dt="2025-09-09T16:28:25.689" v="15958" actId="20577"/>
          <ac:spMkLst>
            <pc:docMk/>
            <pc:sldMk cId="0" sldId="260"/>
            <ac:spMk id="4" creationId="{00000000-0000-0000-0000-000000000000}"/>
          </ac:spMkLst>
        </pc:spChg>
        <pc:spChg chg="del mod">
          <ac:chgData name="Kidd, Celeste E" userId="47fc96f4-9cdd-4d7b-8c74-87e52b64fc0b" providerId="ADAL" clId="{53B11CE9-C52A-4C26-AC3E-BD03D4217052}" dt="2025-09-08T17:47:36.356" v="4683" actId="478"/>
          <ac:spMkLst>
            <pc:docMk/>
            <pc:sldMk cId="0" sldId="260"/>
            <ac:spMk id="5" creationId="{00000000-0000-0000-0000-000000000000}"/>
          </ac:spMkLst>
        </pc:spChg>
        <pc:spChg chg="mod">
          <ac:chgData name="Kidd, Celeste E" userId="47fc96f4-9cdd-4d7b-8c74-87e52b64fc0b" providerId="ADAL" clId="{53B11CE9-C52A-4C26-AC3E-BD03D4217052}" dt="2025-09-08T20:37:55.804" v="8352" actId="20577"/>
          <ac:spMkLst>
            <pc:docMk/>
            <pc:sldMk cId="0" sldId="260"/>
            <ac:spMk id="6" creationId="{00000000-0000-0000-0000-000000000000}"/>
          </ac:spMkLst>
        </pc:spChg>
        <pc:spChg chg="del mod">
          <ac:chgData name="Kidd, Celeste E" userId="47fc96f4-9cdd-4d7b-8c74-87e52b64fc0b" providerId="ADAL" clId="{53B11CE9-C52A-4C26-AC3E-BD03D4217052}" dt="2025-09-08T17:44:05.018" v="4563" actId="478"/>
          <ac:spMkLst>
            <pc:docMk/>
            <pc:sldMk cId="0" sldId="260"/>
            <ac:spMk id="7" creationId="{00000000-0000-0000-0000-000000000000}"/>
          </ac:spMkLst>
        </pc:spChg>
        <pc:spChg chg="add mod">
          <ac:chgData name="Kidd, Celeste E" userId="47fc96f4-9cdd-4d7b-8c74-87e52b64fc0b" providerId="ADAL" clId="{53B11CE9-C52A-4C26-AC3E-BD03D4217052}" dt="2025-09-09T16:27:52.352" v="15953" actId="1037"/>
          <ac:spMkLst>
            <pc:docMk/>
            <pc:sldMk cId="0" sldId="260"/>
            <ac:spMk id="10" creationId="{5F4FE4F2-FC84-C916-E3CD-F4C3D3CE936E}"/>
          </ac:spMkLst>
        </pc:spChg>
        <pc:spChg chg="add mod">
          <ac:chgData name="Kidd, Celeste E" userId="47fc96f4-9cdd-4d7b-8c74-87e52b64fc0b" providerId="ADAL" clId="{53B11CE9-C52A-4C26-AC3E-BD03D4217052}" dt="2025-09-09T16:27:43" v="15947" actId="1036"/>
          <ac:spMkLst>
            <pc:docMk/>
            <pc:sldMk cId="0" sldId="260"/>
            <ac:spMk id="11" creationId="{F039645A-4B0A-96D9-2E06-5BEFF8E6DA80}"/>
          </ac:spMkLst>
        </pc:spChg>
        <pc:spChg chg="add mod">
          <ac:chgData name="Kidd, Celeste E" userId="47fc96f4-9cdd-4d7b-8c74-87e52b64fc0b" providerId="ADAL" clId="{53B11CE9-C52A-4C26-AC3E-BD03D4217052}" dt="2025-09-08T19:43:58.154" v="7407" actId="1036"/>
          <ac:spMkLst>
            <pc:docMk/>
            <pc:sldMk cId="0" sldId="260"/>
            <ac:spMk id="14" creationId="{C3C86D98-6847-91F8-23FC-75A591460D8F}"/>
          </ac:spMkLst>
        </pc:spChg>
        <pc:spChg chg="add mod">
          <ac:chgData name="Kidd, Celeste E" userId="47fc96f4-9cdd-4d7b-8c74-87e52b64fc0b" providerId="ADAL" clId="{53B11CE9-C52A-4C26-AC3E-BD03D4217052}" dt="2025-09-08T20:38:06.637" v="8354" actId="1076"/>
          <ac:spMkLst>
            <pc:docMk/>
            <pc:sldMk cId="0" sldId="260"/>
            <ac:spMk id="15" creationId="{1DCD4EB8-E942-8146-277F-C355B35F8BE7}"/>
          </ac:spMkLst>
        </pc:spChg>
        <pc:picChg chg="add mod ord modCrop">
          <ac:chgData name="Kidd, Celeste E" userId="47fc96f4-9cdd-4d7b-8c74-87e52b64fc0b" providerId="ADAL" clId="{53B11CE9-C52A-4C26-AC3E-BD03D4217052}" dt="2025-09-09T16:27:38.801" v="15943" actId="1037"/>
          <ac:picMkLst>
            <pc:docMk/>
            <pc:sldMk cId="0" sldId="260"/>
            <ac:picMk id="9" creationId="{6409B4E1-FEDB-EE83-638A-A3C88E630893}"/>
          </ac:picMkLst>
        </pc:picChg>
        <pc:picChg chg="add mod modCrop">
          <ac:chgData name="Kidd, Celeste E" userId="47fc96f4-9cdd-4d7b-8c74-87e52b64fc0b" providerId="ADAL" clId="{53B11CE9-C52A-4C26-AC3E-BD03D4217052}" dt="2025-09-08T20:37:49.436" v="8344" actId="1037"/>
          <ac:picMkLst>
            <pc:docMk/>
            <pc:sldMk cId="0" sldId="260"/>
            <ac:picMk id="13" creationId="{36654853-17C3-710C-653C-DBE53BDE86D0}"/>
          </ac:picMkLst>
        </pc:picChg>
      </pc:sldChg>
      <pc:sldChg chg="addSp delSp modSp mod">
        <pc:chgData name="Kidd, Celeste E" userId="47fc96f4-9cdd-4d7b-8c74-87e52b64fc0b" providerId="ADAL" clId="{53B11CE9-C52A-4C26-AC3E-BD03D4217052}" dt="2025-09-09T16:29:31.946" v="16035" actId="20577"/>
        <pc:sldMkLst>
          <pc:docMk/>
          <pc:sldMk cId="0" sldId="261"/>
        </pc:sldMkLst>
        <pc:spChg chg="del">
          <ac:chgData name="Kidd, Celeste E" userId="47fc96f4-9cdd-4d7b-8c74-87e52b64fc0b" providerId="ADAL" clId="{53B11CE9-C52A-4C26-AC3E-BD03D4217052}" dt="2025-09-08T17:48:39.603" v="4791" actId="478"/>
          <ac:spMkLst>
            <pc:docMk/>
            <pc:sldMk cId="0" sldId="261"/>
            <ac:spMk id="2" creationId="{00000000-0000-0000-0000-000000000000}"/>
          </ac:spMkLst>
        </pc:spChg>
        <pc:spChg chg="del">
          <ac:chgData name="Kidd, Celeste E" userId="47fc96f4-9cdd-4d7b-8c74-87e52b64fc0b" providerId="ADAL" clId="{53B11CE9-C52A-4C26-AC3E-BD03D4217052}" dt="2025-09-08T18:15:20.908" v="7112" actId="478"/>
          <ac:spMkLst>
            <pc:docMk/>
            <pc:sldMk cId="0" sldId="261"/>
            <ac:spMk id="3" creationId="{00000000-0000-0000-0000-000000000000}"/>
          </ac:spMkLst>
        </pc:spChg>
        <pc:spChg chg="mod">
          <ac:chgData name="Kidd, Celeste E" userId="47fc96f4-9cdd-4d7b-8c74-87e52b64fc0b" providerId="ADAL" clId="{53B11CE9-C52A-4C26-AC3E-BD03D4217052}" dt="2025-09-09T16:29:15.360" v="16012" actId="20577"/>
          <ac:spMkLst>
            <pc:docMk/>
            <pc:sldMk cId="0" sldId="261"/>
            <ac:spMk id="4" creationId="{00000000-0000-0000-0000-000000000000}"/>
          </ac:spMkLst>
        </pc:spChg>
        <pc:spChg chg="del">
          <ac:chgData name="Kidd, Celeste E" userId="47fc96f4-9cdd-4d7b-8c74-87e52b64fc0b" providerId="ADAL" clId="{53B11CE9-C52A-4C26-AC3E-BD03D4217052}" dt="2025-09-08T18:02:30.904" v="6093" actId="478"/>
          <ac:spMkLst>
            <pc:docMk/>
            <pc:sldMk cId="0" sldId="261"/>
            <ac:spMk id="5" creationId="{00000000-0000-0000-0000-000000000000}"/>
          </ac:spMkLst>
        </pc:spChg>
        <pc:spChg chg="del">
          <ac:chgData name="Kidd, Celeste E" userId="47fc96f4-9cdd-4d7b-8c74-87e52b64fc0b" providerId="ADAL" clId="{53B11CE9-C52A-4C26-AC3E-BD03D4217052}" dt="2025-09-08T18:15:58.356" v="7114" actId="478"/>
          <ac:spMkLst>
            <pc:docMk/>
            <pc:sldMk cId="0" sldId="261"/>
            <ac:spMk id="6" creationId="{00000000-0000-0000-0000-000000000000}"/>
          </ac:spMkLst>
        </pc:spChg>
        <pc:spChg chg="del">
          <ac:chgData name="Kidd, Celeste E" userId="47fc96f4-9cdd-4d7b-8c74-87e52b64fc0b" providerId="ADAL" clId="{53B11CE9-C52A-4C26-AC3E-BD03D4217052}" dt="2025-09-08T18:15:53.499" v="7113" actId="478"/>
          <ac:spMkLst>
            <pc:docMk/>
            <pc:sldMk cId="0" sldId="261"/>
            <ac:spMk id="7" creationId="{00000000-0000-0000-0000-000000000000}"/>
          </ac:spMkLst>
        </pc:spChg>
        <pc:spChg chg="del">
          <ac:chgData name="Kidd, Celeste E" userId="47fc96f4-9cdd-4d7b-8c74-87e52b64fc0b" providerId="ADAL" clId="{53B11CE9-C52A-4C26-AC3E-BD03D4217052}" dt="2025-09-08T18:16:31.210" v="7234" actId="478"/>
          <ac:spMkLst>
            <pc:docMk/>
            <pc:sldMk cId="0" sldId="261"/>
            <ac:spMk id="8" creationId="{00000000-0000-0000-0000-000000000000}"/>
          </ac:spMkLst>
        </pc:spChg>
        <pc:spChg chg="add mod">
          <ac:chgData name="Kidd, Celeste E" userId="47fc96f4-9cdd-4d7b-8c74-87e52b64fc0b" providerId="ADAL" clId="{53B11CE9-C52A-4C26-AC3E-BD03D4217052}" dt="2025-09-09T16:29:31.946" v="16035" actId="20577"/>
          <ac:spMkLst>
            <pc:docMk/>
            <pc:sldMk cId="0" sldId="261"/>
            <ac:spMk id="11" creationId="{95F05BBA-667E-5F66-8054-F4C3CB4AA4B0}"/>
          </ac:spMkLst>
        </pc:spChg>
        <pc:spChg chg="add mod">
          <ac:chgData name="Kidd, Celeste E" userId="47fc96f4-9cdd-4d7b-8c74-87e52b64fc0b" providerId="ADAL" clId="{53B11CE9-C52A-4C26-AC3E-BD03D4217052}" dt="2025-09-09T16:29:23.832" v="16031" actId="1036"/>
          <ac:spMkLst>
            <pc:docMk/>
            <pc:sldMk cId="0" sldId="261"/>
            <ac:spMk id="13" creationId="{305D2BE8-CF88-73FA-5447-03F22A7E648D}"/>
          </ac:spMkLst>
        </pc:spChg>
        <pc:spChg chg="add mod">
          <ac:chgData name="Kidd, Celeste E" userId="47fc96f4-9cdd-4d7b-8c74-87e52b64fc0b" providerId="ADAL" clId="{53B11CE9-C52A-4C26-AC3E-BD03D4217052}" dt="2025-09-09T16:29:03.729" v="16005" actId="1036"/>
          <ac:spMkLst>
            <pc:docMk/>
            <pc:sldMk cId="0" sldId="261"/>
            <ac:spMk id="16" creationId="{E4EA1128-6582-65DE-457B-63896C950706}"/>
          </ac:spMkLst>
        </pc:spChg>
        <pc:picChg chg="add mod modCrop">
          <ac:chgData name="Kidd, Celeste E" userId="47fc96f4-9cdd-4d7b-8c74-87e52b64fc0b" providerId="ADAL" clId="{53B11CE9-C52A-4C26-AC3E-BD03D4217052}" dt="2025-09-08T18:16:58.995" v="7239" actId="1076"/>
          <ac:picMkLst>
            <pc:docMk/>
            <pc:sldMk cId="0" sldId="261"/>
            <ac:picMk id="10" creationId="{C1975CC4-0C34-DF04-FB51-A63133ED3A6C}"/>
          </ac:picMkLst>
        </pc:picChg>
        <pc:picChg chg="add mod modCrop">
          <ac:chgData name="Kidd, Celeste E" userId="47fc96f4-9cdd-4d7b-8c74-87e52b64fc0b" providerId="ADAL" clId="{53B11CE9-C52A-4C26-AC3E-BD03D4217052}" dt="2025-09-09T16:28:49.890" v="15979" actId="1036"/>
          <ac:picMkLst>
            <pc:docMk/>
            <pc:sldMk cId="0" sldId="261"/>
            <ac:picMk id="15" creationId="{2C6BB3EE-BC3A-367C-AE5D-CDB4AB4FAC34}"/>
          </ac:picMkLst>
        </pc:picChg>
      </pc:sldChg>
      <pc:sldChg chg="addSp delSp modSp mod">
        <pc:chgData name="Kidd, Celeste E" userId="47fc96f4-9cdd-4d7b-8c74-87e52b64fc0b" providerId="ADAL" clId="{53B11CE9-C52A-4C26-AC3E-BD03D4217052}" dt="2025-09-09T16:43:24.479" v="16672" actId="1036"/>
        <pc:sldMkLst>
          <pc:docMk/>
          <pc:sldMk cId="0" sldId="262"/>
        </pc:sldMkLst>
        <pc:spChg chg="del">
          <ac:chgData name="Kidd, Celeste E" userId="47fc96f4-9cdd-4d7b-8c74-87e52b64fc0b" providerId="ADAL" clId="{53B11CE9-C52A-4C26-AC3E-BD03D4217052}" dt="2025-09-08T20:00:47.096" v="7801" actId="478"/>
          <ac:spMkLst>
            <pc:docMk/>
            <pc:sldMk cId="0" sldId="262"/>
            <ac:spMk id="2" creationId="{00000000-0000-0000-0000-000000000000}"/>
          </ac:spMkLst>
        </pc:spChg>
        <pc:spChg chg="del">
          <ac:chgData name="Kidd, Celeste E" userId="47fc96f4-9cdd-4d7b-8c74-87e52b64fc0b" providerId="ADAL" clId="{53B11CE9-C52A-4C26-AC3E-BD03D4217052}" dt="2025-09-08T20:00:52.885" v="7803" actId="478"/>
          <ac:spMkLst>
            <pc:docMk/>
            <pc:sldMk cId="0" sldId="262"/>
            <ac:spMk id="3" creationId="{00000000-0000-0000-0000-000000000000}"/>
          </ac:spMkLst>
        </pc:spChg>
        <pc:spChg chg="del">
          <ac:chgData name="Kidd, Celeste E" userId="47fc96f4-9cdd-4d7b-8c74-87e52b64fc0b" providerId="ADAL" clId="{53B11CE9-C52A-4C26-AC3E-BD03D4217052}" dt="2025-09-08T20:00:50.813" v="7802" actId="478"/>
          <ac:spMkLst>
            <pc:docMk/>
            <pc:sldMk cId="0" sldId="262"/>
            <ac:spMk id="4" creationId="{00000000-0000-0000-0000-000000000000}"/>
          </ac:spMkLst>
        </pc:spChg>
        <pc:spChg chg="del">
          <ac:chgData name="Kidd, Celeste E" userId="47fc96f4-9cdd-4d7b-8c74-87e52b64fc0b" providerId="ADAL" clId="{53B11CE9-C52A-4C26-AC3E-BD03D4217052}" dt="2025-09-08T20:40:53.354" v="8489" actId="478"/>
          <ac:spMkLst>
            <pc:docMk/>
            <pc:sldMk cId="0" sldId="262"/>
            <ac:spMk id="5" creationId="{00000000-0000-0000-0000-000000000000}"/>
          </ac:spMkLst>
        </pc:spChg>
        <pc:spChg chg="del">
          <ac:chgData name="Kidd, Celeste E" userId="47fc96f4-9cdd-4d7b-8c74-87e52b64fc0b" providerId="ADAL" clId="{53B11CE9-C52A-4C26-AC3E-BD03D4217052}" dt="2025-09-08T20:01:21.605" v="7810" actId="478"/>
          <ac:spMkLst>
            <pc:docMk/>
            <pc:sldMk cId="0" sldId="262"/>
            <ac:spMk id="6" creationId="{00000000-0000-0000-0000-000000000000}"/>
          </ac:spMkLst>
        </pc:spChg>
        <pc:spChg chg="mod">
          <ac:chgData name="Kidd, Celeste E" userId="47fc96f4-9cdd-4d7b-8c74-87e52b64fc0b" providerId="ADAL" clId="{53B11CE9-C52A-4C26-AC3E-BD03D4217052}" dt="2025-09-09T16:37:09.787" v="16484" actId="6549"/>
          <ac:spMkLst>
            <pc:docMk/>
            <pc:sldMk cId="0" sldId="262"/>
            <ac:spMk id="7" creationId="{00000000-0000-0000-0000-000000000000}"/>
          </ac:spMkLst>
        </pc:spChg>
        <pc:spChg chg="add mod">
          <ac:chgData name="Kidd, Celeste E" userId="47fc96f4-9cdd-4d7b-8c74-87e52b64fc0b" providerId="ADAL" clId="{53B11CE9-C52A-4C26-AC3E-BD03D4217052}" dt="2025-09-09T16:36:47.487" v="16464" actId="1035"/>
          <ac:spMkLst>
            <pc:docMk/>
            <pc:sldMk cId="0" sldId="262"/>
            <ac:spMk id="10" creationId="{59D8044E-7CE7-867A-FECC-189A9F60FDEA}"/>
          </ac:spMkLst>
        </pc:spChg>
        <pc:spChg chg="add mod">
          <ac:chgData name="Kidd, Celeste E" userId="47fc96f4-9cdd-4d7b-8c74-87e52b64fc0b" providerId="ADAL" clId="{53B11CE9-C52A-4C26-AC3E-BD03D4217052}" dt="2025-09-09T16:37:21.425" v="16486" actId="14100"/>
          <ac:spMkLst>
            <pc:docMk/>
            <pc:sldMk cId="0" sldId="262"/>
            <ac:spMk id="11" creationId="{DB28C6B4-3A34-D2AF-0C73-88937444B1DC}"/>
          </ac:spMkLst>
        </pc:spChg>
        <pc:spChg chg="add mod">
          <ac:chgData name="Kidd, Celeste E" userId="47fc96f4-9cdd-4d7b-8c74-87e52b64fc0b" providerId="ADAL" clId="{53B11CE9-C52A-4C26-AC3E-BD03D4217052}" dt="2025-09-09T16:42:37.091" v="16663" actId="6549"/>
          <ac:spMkLst>
            <pc:docMk/>
            <pc:sldMk cId="0" sldId="262"/>
            <ac:spMk id="12" creationId="{DB37A9D7-F599-EE7E-8974-903248392347}"/>
          </ac:spMkLst>
        </pc:spChg>
        <pc:spChg chg="add del mod">
          <ac:chgData name="Kidd, Celeste E" userId="47fc96f4-9cdd-4d7b-8c74-87e52b64fc0b" providerId="ADAL" clId="{53B11CE9-C52A-4C26-AC3E-BD03D4217052}" dt="2025-09-09T16:38:53.111" v="16487" actId="478"/>
          <ac:spMkLst>
            <pc:docMk/>
            <pc:sldMk cId="0" sldId="262"/>
            <ac:spMk id="13" creationId="{87BC23A5-E5E0-10F2-00C4-6548DB338882}"/>
          </ac:spMkLst>
        </pc:spChg>
        <pc:spChg chg="add mod">
          <ac:chgData name="Kidd, Celeste E" userId="47fc96f4-9cdd-4d7b-8c74-87e52b64fc0b" providerId="ADAL" clId="{53B11CE9-C52A-4C26-AC3E-BD03D4217052}" dt="2025-09-09T16:43:24.479" v="16672" actId="1036"/>
          <ac:spMkLst>
            <pc:docMk/>
            <pc:sldMk cId="0" sldId="262"/>
            <ac:spMk id="14" creationId="{742C74A2-E047-5E80-5974-F52F95CEA292}"/>
          </ac:spMkLst>
        </pc:spChg>
        <pc:picChg chg="add mod modCrop">
          <ac:chgData name="Kidd, Celeste E" userId="47fc96f4-9cdd-4d7b-8c74-87e52b64fc0b" providerId="ADAL" clId="{53B11CE9-C52A-4C26-AC3E-BD03D4217052}" dt="2025-09-08T20:42:40.822" v="8621" actId="1035"/>
          <ac:picMkLst>
            <pc:docMk/>
            <pc:sldMk cId="0" sldId="262"/>
            <ac:picMk id="9" creationId="{8867DB33-3CFB-CE77-B78C-921CB50BD9BE}"/>
          </ac:picMkLst>
        </pc:picChg>
      </pc:sldChg>
      <pc:sldChg chg="addSp delSp modSp mod">
        <pc:chgData name="Kidd, Celeste E" userId="47fc96f4-9cdd-4d7b-8c74-87e52b64fc0b" providerId="ADAL" clId="{53B11CE9-C52A-4C26-AC3E-BD03D4217052}" dt="2025-09-09T16:49:51.281" v="16994" actId="20577"/>
        <pc:sldMkLst>
          <pc:docMk/>
          <pc:sldMk cId="0" sldId="263"/>
        </pc:sldMkLst>
        <pc:spChg chg="del">
          <ac:chgData name="Kidd, Celeste E" userId="47fc96f4-9cdd-4d7b-8c74-87e52b64fc0b" providerId="ADAL" clId="{53B11CE9-C52A-4C26-AC3E-BD03D4217052}" dt="2025-09-08T20:49:47.092" v="9074" actId="478"/>
          <ac:spMkLst>
            <pc:docMk/>
            <pc:sldMk cId="0" sldId="263"/>
            <ac:spMk id="2" creationId="{00000000-0000-0000-0000-000000000000}"/>
          </ac:spMkLst>
        </pc:spChg>
        <pc:spChg chg="del">
          <ac:chgData name="Kidd, Celeste E" userId="47fc96f4-9cdd-4d7b-8c74-87e52b64fc0b" providerId="ADAL" clId="{53B11CE9-C52A-4C26-AC3E-BD03D4217052}" dt="2025-09-08T20:49:57.718" v="9076" actId="478"/>
          <ac:spMkLst>
            <pc:docMk/>
            <pc:sldMk cId="0" sldId="263"/>
            <ac:spMk id="3" creationId="{00000000-0000-0000-0000-000000000000}"/>
          </ac:spMkLst>
        </pc:spChg>
        <pc:spChg chg="del">
          <ac:chgData name="Kidd, Celeste E" userId="47fc96f4-9cdd-4d7b-8c74-87e52b64fc0b" providerId="ADAL" clId="{53B11CE9-C52A-4C26-AC3E-BD03D4217052}" dt="2025-09-08T20:49:53.552" v="9075" actId="478"/>
          <ac:spMkLst>
            <pc:docMk/>
            <pc:sldMk cId="0" sldId="263"/>
            <ac:spMk id="4" creationId="{00000000-0000-0000-0000-000000000000}"/>
          </ac:spMkLst>
        </pc:spChg>
        <pc:spChg chg="mod">
          <ac:chgData name="Kidd, Celeste E" userId="47fc96f4-9cdd-4d7b-8c74-87e52b64fc0b" providerId="ADAL" clId="{53B11CE9-C52A-4C26-AC3E-BD03D4217052}" dt="2025-09-09T16:49:51.281" v="16994" actId="20577"/>
          <ac:spMkLst>
            <pc:docMk/>
            <pc:sldMk cId="0" sldId="263"/>
            <ac:spMk id="5" creationId="{00000000-0000-0000-0000-000000000000}"/>
          </ac:spMkLst>
        </pc:spChg>
        <pc:spChg chg="del">
          <ac:chgData name="Kidd, Celeste E" userId="47fc96f4-9cdd-4d7b-8c74-87e52b64fc0b" providerId="ADAL" clId="{53B11CE9-C52A-4C26-AC3E-BD03D4217052}" dt="2025-09-08T20:52:06.617" v="9167" actId="478"/>
          <ac:spMkLst>
            <pc:docMk/>
            <pc:sldMk cId="0" sldId="263"/>
            <ac:spMk id="6" creationId="{00000000-0000-0000-0000-000000000000}"/>
          </ac:spMkLst>
        </pc:spChg>
        <pc:spChg chg="del">
          <ac:chgData name="Kidd, Celeste E" userId="47fc96f4-9cdd-4d7b-8c74-87e52b64fc0b" providerId="ADAL" clId="{53B11CE9-C52A-4C26-AC3E-BD03D4217052}" dt="2025-09-08T20:52:09.799" v="9168" actId="478"/>
          <ac:spMkLst>
            <pc:docMk/>
            <pc:sldMk cId="0" sldId="263"/>
            <ac:spMk id="7" creationId="{00000000-0000-0000-0000-000000000000}"/>
          </ac:spMkLst>
        </pc:spChg>
        <pc:spChg chg="add del mod">
          <ac:chgData name="Kidd, Celeste E" userId="47fc96f4-9cdd-4d7b-8c74-87e52b64fc0b" providerId="ADAL" clId="{53B11CE9-C52A-4C26-AC3E-BD03D4217052}" dt="2025-09-08T20:58:24.815" v="9349" actId="478"/>
          <ac:spMkLst>
            <pc:docMk/>
            <pc:sldMk cId="0" sldId="263"/>
            <ac:spMk id="9" creationId="{38E3D802-AF08-9BD1-0FAA-32E6ED124E55}"/>
          </ac:spMkLst>
        </pc:spChg>
        <pc:spChg chg="add mod">
          <ac:chgData name="Kidd, Celeste E" userId="47fc96f4-9cdd-4d7b-8c74-87e52b64fc0b" providerId="ADAL" clId="{53B11CE9-C52A-4C26-AC3E-BD03D4217052}" dt="2025-09-09T16:47:43.083" v="16914" actId="1036"/>
          <ac:spMkLst>
            <pc:docMk/>
            <pc:sldMk cId="0" sldId="263"/>
            <ac:spMk id="14" creationId="{F0680239-9128-8B60-ECE2-AB865DF32024}"/>
          </ac:spMkLst>
        </pc:spChg>
        <pc:spChg chg="add mod">
          <ac:chgData name="Kidd, Celeste E" userId="47fc96f4-9cdd-4d7b-8c74-87e52b64fc0b" providerId="ADAL" clId="{53B11CE9-C52A-4C26-AC3E-BD03D4217052}" dt="2025-09-09T16:47:56.863" v="16936" actId="1035"/>
          <ac:spMkLst>
            <pc:docMk/>
            <pc:sldMk cId="0" sldId="263"/>
            <ac:spMk id="15" creationId="{B7ACD3D8-2587-CD0E-2D44-F26DDC02514B}"/>
          </ac:spMkLst>
        </pc:spChg>
        <pc:spChg chg="add mod">
          <ac:chgData name="Kidd, Celeste E" userId="47fc96f4-9cdd-4d7b-8c74-87e52b64fc0b" providerId="ADAL" clId="{53B11CE9-C52A-4C26-AC3E-BD03D4217052}" dt="2025-09-09T16:47:51.135" v="16926" actId="1036"/>
          <ac:spMkLst>
            <pc:docMk/>
            <pc:sldMk cId="0" sldId="263"/>
            <ac:spMk id="16" creationId="{820625CA-DD22-FFB5-3DF4-05DE7A5CB1CB}"/>
          </ac:spMkLst>
        </pc:spChg>
        <pc:picChg chg="add del mod modCrop">
          <ac:chgData name="Kidd, Celeste E" userId="47fc96f4-9cdd-4d7b-8c74-87e52b64fc0b" providerId="ADAL" clId="{53B11CE9-C52A-4C26-AC3E-BD03D4217052}" dt="2025-09-08T21:01:09.420" v="9371" actId="478"/>
          <ac:picMkLst>
            <pc:docMk/>
            <pc:sldMk cId="0" sldId="263"/>
            <ac:picMk id="11" creationId="{30CE9D3E-9F45-7031-6F39-3FECDDB1EF66}"/>
          </ac:picMkLst>
        </pc:picChg>
        <pc:picChg chg="add del mod ord modCrop">
          <ac:chgData name="Kidd, Celeste E" userId="47fc96f4-9cdd-4d7b-8c74-87e52b64fc0b" providerId="ADAL" clId="{53B11CE9-C52A-4C26-AC3E-BD03D4217052}" dt="2025-09-08T21:10:45.984" v="10207" actId="478"/>
          <ac:picMkLst>
            <pc:docMk/>
            <pc:sldMk cId="0" sldId="263"/>
            <ac:picMk id="13" creationId="{1689A4B8-FD70-50F1-4239-BE663D6F81E0}"/>
          </ac:picMkLst>
        </pc:picChg>
        <pc:picChg chg="add mod ord modCrop">
          <ac:chgData name="Kidd, Celeste E" userId="47fc96f4-9cdd-4d7b-8c74-87e52b64fc0b" providerId="ADAL" clId="{53B11CE9-C52A-4C26-AC3E-BD03D4217052}" dt="2025-09-09T16:46:10.263" v="16863" actId="1035"/>
          <ac:picMkLst>
            <pc:docMk/>
            <pc:sldMk cId="0" sldId="263"/>
            <ac:picMk id="18" creationId="{42535C73-D0E3-F926-8D01-EB751A2057BF}"/>
          </ac:picMkLst>
        </pc:picChg>
      </pc:sldChg>
      <pc:sldChg chg="addSp delSp modSp mod">
        <pc:chgData name="Kidd, Celeste E" userId="47fc96f4-9cdd-4d7b-8c74-87e52b64fc0b" providerId="ADAL" clId="{53B11CE9-C52A-4C26-AC3E-BD03D4217052}" dt="2025-09-09T17:08:34.183" v="17498" actId="20577"/>
        <pc:sldMkLst>
          <pc:docMk/>
          <pc:sldMk cId="0" sldId="264"/>
        </pc:sldMkLst>
        <pc:spChg chg="del">
          <ac:chgData name="Kidd, Celeste E" userId="47fc96f4-9cdd-4d7b-8c74-87e52b64fc0b" providerId="ADAL" clId="{53B11CE9-C52A-4C26-AC3E-BD03D4217052}" dt="2025-09-09T15:21:33.586" v="13378" actId="478"/>
          <ac:spMkLst>
            <pc:docMk/>
            <pc:sldMk cId="0" sldId="264"/>
            <ac:spMk id="2" creationId="{00000000-0000-0000-0000-000000000000}"/>
          </ac:spMkLst>
        </pc:spChg>
        <pc:spChg chg="del mod">
          <ac:chgData name="Kidd, Celeste E" userId="47fc96f4-9cdd-4d7b-8c74-87e52b64fc0b" providerId="ADAL" clId="{53B11CE9-C52A-4C26-AC3E-BD03D4217052}" dt="2025-09-08T20:51:11.945" v="9078" actId="478"/>
          <ac:spMkLst>
            <pc:docMk/>
            <pc:sldMk cId="0" sldId="264"/>
            <ac:spMk id="3" creationId="{00000000-0000-0000-0000-000000000000}"/>
          </ac:spMkLst>
        </pc:spChg>
        <pc:spChg chg="del">
          <ac:chgData name="Kidd, Celeste E" userId="47fc96f4-9cdd-4d7b-8c74-87e52b64fc0b" providerId="ADAL" clId="{53B11CE9-C52A-4C26-AC3E-BD03D4217052}" dt="2025-09-09T15:26:03.385" v="13379" actId="478"/>
          <ac:spMkLst>
            <pc:docMk/>
            <pc:sldMk cId="0" sldId="264"/>
            <ac:spMk id="4" creationId="{00000000-0000-0000-0000-000000000000}"/>
          </ac:spMkLst>
        </pc:spChg>
        <pc:spChg chg="del">
          <ac:chgData name="Kidd, Celeste E" userId="47fc96f4-9cdd-4d7b-8c74-87e52b64fc0b" providerId="ADAL" clId="{53B11CE9-C52A-4C26-AC3E-BD03D4217052}" dt="2025-09-09T15:26:07.912" v="13380" actId="478"/>
          <ac:spMkLst>
            <pc:docMk/>
            <pc:sldMk cId="0" sldId="264"/>
            <ac:spMk id="5" creationId="{00000000-0000-0000-0000-000000000000}"/>
          </ac:spMkLst>
        </pc:spChg>
        <pc:spChg chg="del">
          <ac:chgData name="Kidd, Celeste E" userId="47fc96f4-9cdd-4d7b-8c74-87e52b64fc0b" providerId="ADAL" clId="{53B11CE9-C52A-4C26-AC3E-BD03D4217052}" dt="2025-09-09T15:26:13.015" v="13381" actId="478"/>
          <ac:spMkLst>
            <pc:docMk/>
            <pc:sldMk cId="0" sldId="264"/>
            <ac:spMk id="6" creationId="{00000000-0000-0000-0000-000000000000}"/>
          </ac:spMkLst>
        </pc:spChg>
        <pc:spChg chg="mod">
          <ac:chgData name="Kidd, Celeste E" userId="47fc96f4-9cdd-4d7b-8c74-87e52b64fc0b" providerId="ADAL" clId="{53B11CE9-C52A-4C26-AC3E-BD03D4217052}" dt="2025-09-09T17:08:34.183" v="17498" actId="20577"/>
          <ac:spMkLst>
            <pc:docMk/>
            <pc:sldMk cId="0" sldId="264"/>
            <ac:spMk id="7" creationId="{00000000-0000-0000-0000-000000000000}"/>
          </ac:spMkLst>
        </pc:spChg>
        <pc:spChg chg="add mod">
          <ac:chgData name="Kidd, Celeste E" userId="47fc96f4-9cdd-4d7b-8c74-87e52b64fc0b" providerId="ADAL" clId="{53B11CE9-C52A-4C26-AC3E-BD03D4217052}" dt="2025-09-09T15:39:14.260" v="14077" actId="6549"/>
          <ac:spMkLst>
            <pc:docMk/>
            <pc:sldMk cId="0" sldId="264"/>
            <ac:spMk id="12" creationId="{68845983-C1BE-60F9-CCDE-E020297B05D3}"/>
          </ac:spMkLst>
        </pc:spChg>
        <pc:spChg chg="add del mod">
          <ac:chgData name="Kidd, Celeste E" userId="47fc96f4-9cdd-4d7b-8c74-87e52b64fc0b" providerId="ADAL" clId="{53B11CE9-C52A-4C26-AC3E-BD03D4217052}" dt="2025-09-09T17:07:52.771" v="17486" actId="478"/>
          <ac:spMkLst>
            <pc:docMk/>
            <pc:sldMk cId="0" sldId="264"/>
            <ac:spMk id="13" creationId="{B158C4FE-AFA3-16C9-64B2-AEE7B761A17A}"/>
          </ac:spMkLst>
        </pc:spChg>
        <pc:spChg chg="add mod ord">
          <ac:chgData name="Kidd, Celeste E" userId="47fc96f4-9cdd-4d7b-8c74-87e52b64fc0b" providerId="ADAL" clId="{53B11CE9-C52A-4C26-AC3E-BD03D4217052}" dt="2025-09-09T17:07:17.308" v="17476" actId="14100"/>
          <ac:spMkLst>
            <pc:docMk/>
            <pc:sldMk cId="0" sldId="264"/>
            <ac:spMk id="14" creationId="{BF1026EB-3854-33EA-1408-8BD95C057C74}"/>
          </ac:spMkLst>
        </pc:spChg>
        <pc:spChg chg="add mod">
          <ac:chgData name="Kidd, Celeste E" userId="47fc96f4-9cdd-4d7b-8c74-87e52b64fc0b" providerId="ADAL" clId="{53B11CE9-C52A-4C26-AC3E-BD03D4217052}" dt="2025-09-09T16:58:15.893" v="17251" actId="14100"/>
          <ac:spMkLst>
            <pc:docMk/>
            <pc:sldMk cId="0" sldId="264"/>
            <ac:spMk id="15" creationId="{C1882FFC-B449-7BDD-9AEE-D1A5593DFF76}"/>
          </ac:spMkLst>
        </pc:spChg>
        <pc:spChg chg="add del mod">
          <ac:chgData name="Kidd, Celeste E" userId="47fc96f4-9cdd-4d7b-8c74-87e52b64fc0b" providerId="ADAL" clId="{53B11CE9-C52A-4C26-AC3E-BD03D4217052}" dt="2025-09-09T17:02:24.235" v="17301" actId="478"/>
          <ac:spMkLst>
            <pc:docMk/>
            <pc:sldMk cId="0" sldId="264"/>
            <ac:spMk id="17" creationId="{4B1029DB-FF84-0814-2D2B-CF623E83F274}"/>
          </ac:spMkLst>
        </pc:spChg>
        <pc:spChg chg="add mod">
          <ac:chgData name="Kidd, Celeste E" userId="47fc96f4-9cdd-4d7b-8c74-87e52b64fc0b" providerId="ADAL" clId="{53B11CE9-C52A-4C26-AC3E-BD03D4217052}" dt="2025-09-09T17:04:00.769" v="17313" actId="207"/>
          <ac:spMkLst>
            <pc:docMk/>
            <pc:sldMk cId="0" sldId="264"/>
            <ac:spMk id="18" creationId="{72E1F3CF-53D3-79F3-D1FE-F2ADBE273ECA}"/>
          </ac:spMkLst>
        </pc:spChg>
        <pc:spChg chg="add mod">
          <ac:chgData name="Kidd, Celeste E" userId="47fc96f4-9cdd-4d7b-8c74-87e52b64fc0b" providerId="ADAL" clId="{53B11CE9-C52A-4C26-AC3E-BD03D4217052}" dt="2025-09-09T17:05:46.843" v="17376" actId="688"/>
          <ac:spMkLst>
            <pc:docMk/>
            <pc:sldMk cId="0" sldId="264"/>
            <ac:spMk id="19" creationId="{44C7C37C-5911-A90C-6848-DCB72C7F7A47}"/>
          </ac:spMkLst>
        </pc:spChg>
        <pc:picChg chg="add mod modCrop">
          <ac:chgData name="Kidd, Celeste E" userId="47fc96f4-9cdd-4d7b-8c74-87e52b64fc0b" providerId="ADAL" clId="{53B11CE9-C52A-4C26-AC3E-BD03D4217052}" dt="2025-09-09T15:36:22.226" v="14036" actId="1035"/>
          <ac:picMkLst>
            <pc:docMk/>
            <pc:sldMk cId="0" sldId="264"/>
            <ac:picMk id="9" creationId="{61B675DF-6E27-A59C-DFE3-B57FD426652D}"/>
          </ac:picMkLst>
        </pc:picChg>
        <pc:picChg chg="add mod modCrop">
          <ac:chgData name="Kidd, Celeste E" userId="47fc96f4-9cdd-4d7b-8c74-87e52b64fc0b" providerId="ADAL" clId="{53B11CE9-C52A-4C26-AC3E-BD03D4217052}" dt="2025-09-09T16:58:57.303" v="17260" actId="1076"/>
          <ac:picMkLst>
            <pc:docMk/>
            <pc:sldMk cId="0" sldId="264"/>
            <ac:picMk id="10" creationId="{3EAD167C-B065-96EC-4652-E4404DB9131A}"/>
          </ac:picMkLst>
        </pc:picChg>
        <pc:picChg chg="add del mod modCrop">
          <ac:chgData name="Kidd, Celeste E" userId="47fc96f4-9cdd-4d7b-8c74-87e52b64fc0b" providerId="ADAL" clId="{53B11CE9-C52A-4C26-AC3E-BD03D4217052}" dt="2025-09-09T15:35:58.701" v="14033" actId="478"/>
          <ac:picMkLst>
            <pc:docMk/>
            <pc:sldMk cId="0" sldId="264"/>
            <ac:picMk id="11" creationId="{8F03C942-E003-65AF-8F86-173FF50989BD}"/>
          </ac:picMkLst>
        </pc:picChg>
        <pc:picChg chg="add mod modCrop">
          <ac:chgData name="Kidd, Celeste E" userId="47fc96f4-9cdd-4d7b-8c74-87e52b64fc0b" providerId="ADAL" clId="{53B11CE9-C52A-4C26-AC3E-BD03D4217052}" dt="2025-09-09T16:59:58.225" v="17278" actId="14100"/>
          <ac:picMkLst>
            <pc:docMk/>
            <pc:sldMk cId="0" sldId="264"/>
            <ac:picMk id="16" creationId="{95BDC42C-A655-6395-4FC3-F9BCDD35437A}"/>
          </ac:picMkLst>
        </pc:picChg>
      </pc:sldChg>
      <pc:sldChg chg="new del ord">
        <pc:chgData name="Kidd, Celeste E" userId="47fc96f4-9cdd-4d7b-8c74-87e52b64fc0b" providerId="ADAL" clId="{53B11CE9-C52A-4C26-AC3E-BD03D4217052}" dt="2025-09-08T16:18:25.766" v="41" actId="47"/>
        <pc:sldMkLst>
          <pc:docMk/>
          <pc:sldMk cId="3542643632" sldId="266"/>
        </pc:sldMkLst>
      </pc:sldChg>
      <pc:sldChg chg="addSp delSp modSp add mod">
        <pc:chgData name="Kidd, Celeste E" userId="47fc96f4-9cdd-4d7b-8c74-87e52b64fc0b" providerId="ADAL" clId="{53B11CE9-C52A-4C26-AC3E-BD03D4217052}" dt="2025-09-09T16:15:24.457" v="14775" actId="20577"/>
        <pc:sldMkLst>
          <pc:docMk/>
          <pc:sldMk cId="1512894890" sldId="267"/>
        </pc:sldMkLst>
        <pc:spChg chg="del">
          <ac:chgData name="Kidd, Celeste E" userId="47fc96f4-9cdd-4d7b-8c74-87e52b64fc0b" providerId="ADAL" clId="{53B11CE9-C52A-4C26-AC3E-BD03D4217052}" dt="2025-09-08T16:37:11.497" v="239" actId="478"/>
          <ac:spMkLst>
            <pc:docMk/>
            <pc:sldMk cId="1512894890" sldId="267"/>
            <ac:spMk id="2" creationId="{875B2382-DBC0-D12F-434C-8832E5190129}"/>
          </ac:spMkLst>
        </pc:spChg>
        <pc:spChg chg="del">
          <ac:chgData name="Kidd, Celeste E" userId="47fc96f4-9cdd-4d7b-8c74-87e52b64fc0b" providerId="ADAL" clId="{53B11CE9-C52A-4C26-AC3E-BD03D4217052}" dt="2025-09-08T16:37:12.851" v="240" actId="478"/>
          <ac:spMkLst>
            <pc:docMk/>
            <pc:sldMk cId="1512894890" sldId="267"/>
            <ac:spMk id="3" creationId="{75EEF94A-3B7A-9506-72AE-7F828D30CC75}"/>
          </ac:spMkLst>
        </pc:spChg>
        <pc:spChg chg="add del mod">
          <ac:chgData name="Kidd, Celeste E" userId="47fc96f4-9cdd-4d7b-8c74-87e52b64fc0b" providerId="ADAL" clId="{53B11CE9-C52A-4C26-AC3E-BD03D4217052}" dt="2025-09-09T16:13:33.218" v="14661" actId="20577"/>
          <ac:spMkLst>
            <pc:docMk/>
            <pc:sldMk cId="1512894890" sldId="267"/>
            <ac:spMk id="4" creationId="{5A7C7E0D-FE76-53AB-D04A-9767ACFDEC24}"/>
          </ac:spMkLst>
        </pc:spChg>
        <pc:spChg chg="del mod">
          <ac:chgData name="Kidd, Celeste E" userId="47fc96f4-9cdd-4d7b-8c74-87e52b64fc0b" providerId="ADAL" clId="{53B11CE9-C52A-4C26-AC3E-BD03D4217052}" dt="2025-09-08T17:06:14.218" v="1905" actId="478"/>
          <ac:spMkLst>
            <pc:docMk/>
            <pc:sldMk cId="1512894890" sldId="267"/>
            <ac:spMk id="5" creationId="{3DE9A41C-0198-59A1-9179-A855748333E7}"/>
          </ac:spMkLst>
        </pc:spChg>
        <pc:spChg chg="del">
          <ac:chgData name="Kidd, Celeste E" userId="47fc96f4-9cdd-4d7b-8c74-87e52b64fc0b" providerId="ADAL" clId="{53B11CE9-C52A-4C26-AC3E-BD03D4217052}" dt="2025-09-08T16:37:22.242" v="243" actId="478"/>
          <ac:spMkLst>
            <pc:docMk/>
            <pc:sldMk cId="1512894890" sldId="267"/>
            <ac:spMk id="6" creationId="{E9C2C796-58DC-4E3A-B9DC-37F60F044F9E}"/>
          </ac:spMkLst>
        </pc:spChg>
        <pc:spChg chg="mod">
          <ac:chgData name="Kidd, Celeste E" userId="47fc96f4-9cdd-4d7b-8c74-87e52b64fc0b" providerId="ADAL" clId="{53B11CE9-C52A-4C26-AC3E-BD03D4217052}" dt="2025-09-08T16:46:36.053" v="983" actId="14100"/>
          <ac:spMkLst>
            <pc:docMk/>
            <pc:sldMk cId="1512894890" sldId="267"/>
            <ac:spMk id="7" creationId="{D9C03C56-0998-33D0-A4BA-190BED20FF1E}"/>
          </ac:spMkLst>
        </pc:spChg>
        <pc:spChg chg="add mod">
          <ac:chgData name="Kidd, Celeste E" userId="47fc96f4-9cdd-4d7b-8c74-87e52b64fc0b" providerId="ADAL" clId="{53B11CE9-C52A-4C26-AC3E-BD03D4217052}" dt="2025-09-09T16:15:16.489" v="14765" actId="20577"/>
          <ac:spMkLst>
            <pc:docMk/>
            <pc:sldMk cId="1512894890" sldId="267"/>
            <ac:spMk id="13" creationId="{14F57E5D-1238-0AB0-2D8F-633A5A174B59}"/>
          </ac:spMkLst>
        </pc:spChg>
        <pc:spChg chg="add mod">
          <ac:chgData name="Kidd, Celeste E" userId="47fc96f4-9cdd-4d7b-8c74-87e52b64fc0b" providerId="ADAL" clId="{53B11CE9-C52A-4C26-AC3E-BD03D4217052}" dt="2025-09-09T16:14:31.226" v="14730" actId="14100"/>
          <ac:spMkLst>
            <pc:docMk/>
            <pc:sldMk cId="1512894890" sldId="267"/>
            <ac:spMk id="14" creationId="{46037C57-3646-6BA5-AC94-09DCFBB26AD4}"/>
          </ac:spMkLst>
        </pc:spChg>
        <pc:spChg chg="add mod">
          <ac:chgData name="Kidd, Celeste E" userId="47fc96f4-9cdd-4d7b-8c74-87e52b64fc0b" providerId="ADAL" clId="{53B11CE9-C52A-4C26-AC3E-BD03D4217052}" dt="2025-09-09T16:15:10.401" v="14748" actId="14100"/>
          <ac:spMkLst>
            <pc:docMk/>
            <pc:sldMk cId="1512894890" sldId="267"/>
            <ac:spMk id="15" creationId="{45FEC0D7-4029-5EE1-8BF1-529408693E4B}"/>
          </ac:spMkLst>
        </pc:spChg>
        <pc:spChg chg="add mod">
          <ac:chgData name="Kidd, Celeste E" userId="47fc96f4-9cdd-4d7b-8c74-87e52b64fc0b" providerId="ADAL" clId="{53B11CE9-C52A-4C26-AC3E-BD03D4217052}" dt="2025-09-08T17:01:22.978" v="1526" actId="14100"/>
          <ac:spMkLst>
            <pc:docMk/>
            <pc:sldMk cId="1512894890" sldId="267"/>
            <ac:spMk id="20" creationId="{8E1096F6-240D-A0BA-BBAE-DDDB828B9444}"/>
          </ac:spMkLst>
        </pc:spChg>
        <pc:spChg chg="add mod">
          <ac:chgData name="Kidd, Celeste E" userId="47fc96f4-9cdd-4d7b-8c74-87e52b64fc0b" providerId="ADAL" clId="{53B11CE9-C52A-4C26-AC3E-BD03D4217052}" dt="2025-09-08T17:01:18.371" v="1525"/>
          <ac:spMkLst>
            <pc:docMk/>
            <pc:sldMk cId="1512894890" sldId="267"/>
            <ac:spMk id="21" creationId="{45E9B8EA-2581-5822-4399-F26F693FDCD0}"/>
          </ac:spMkLst>
        </pc:spChg>
        <pc:spChg chg="add mod">
          <ac:chgData name="Kidd, Celeste E" userId="47fc96f4-9cdd-4d7b-8c74-87e52b64fc0b" providerId="ADAL" clId="{53B11CE9-C52A-4C26-AC3E-BD03D4217052}" dt="2025-09-09T16:15:24.457" v="14775" actId="20577"/>
          <ac:spMkLst>
            <pc:docMk/>
            <pc:sldMk cId="1512894890" sldId="267"/>
            <ac:spMk id="22" creationId="{6FB804F9-3BCF-25D2-C2B7-ABF003741874}"/>
          </ac:spMkLst>
        </pc:spChg>
        <pc:spChg chg="add del mod">
          <ac:chgData name="Kidd, Celeste E" userId="47fc96f4-9cdd-4d7b-8c74-87e52b64fc0b" providerId="ADAL" clId="{53B11CE9-C52A-4C26-AC3E-BD03D4217052}" dt="2025-09-08T17:06:45.539" v="1929" actId="478"/>
          <ac:spMkLst>
            <pc:docMk/>
            <pc:sldMk cId="1512894890" sldId="267"/>
            <ac:spMk id="23" creationId="{B307E932-A78B-4771-DBFF-70463099D123}"/>
          </ac:spMkLst>
        </pc:spChg>
        <pc:spChg chg="add mod">
          <ac:chgData name="Kidd, Celeste E" userId="47fc96f4-9cdd-4d7b-8c74-87e52b64fc0b" providerId="ADAL" clId="{53B11CE9-C52A-4C26-AC3E-BD03D4217052}" dt="2025-09-08T17:06:10.906" v="1904" actId="14100"/>
          <ac:spMkLst>
            <pc:docMk/>
            <pc:sldMk cId="1512894890" sldId="267"/>
            <ac:spMk id="24" creationId="{0B34FE88-85AB-160D-F516-186FCA47D785}"/>
          </ac:spMkLst>
        </pc:spChg>
        <pc:spChg chg="add mod">
          <ac:chgData name="Kidd, Celeste E" userId="47fc96f4-9cdd-4d7b-8c74-87e52b64fc0b" providerId="ADAL" clId="{53B11CE9-C52A-4C26-AC3E-BD03D4217052}" dt="2025-09-08T17:08:18.067" v="1974" actId="1035"/>
          <ac:spMkLst>
            <pc:docMk/>
            <pc:sldMk cId="1512894890" sldId="267"/>
            <ac:spMk id="25" creationId="{52333FF1-27EC-CAB2-6603-ABA3857D6336}"/>
          </ac:spMkLst>
        </pc:spChg>
        <pc:spChg chg="add mod">
          <ac:chgData name="Kidd, Celeste E" userId="47fc96f4-9cdd-4d7b-8c74-87e52b64fc0b" providerId="ADAL" clId="{53B11CE9-C52A-4C26-AC3E-BD03D4217052}" dt="2025-09-08T17:08:05.424" v="1968" actId="1036"/>
          <ac:spMkLst>
            <pc:docMk/>
            <pc:sldMk cId="1512894890" sldId="267"/>
            <ac:spMk id="26" creationId="{EB5989F3-6E23-2B63-9E6D-4499E04B280A}"/>
          </ac:spMkLst>
        </pc:spChg>
        <pc:picChg chg="add mod ord">
          <ac:chgData name="Kidd, Celeste E" userId="47fc96f4-9cdd-4d7b-8c74-87e52b64fc0b" providerId="ADAL" clId="{53B11CE9-C52A-4C26-AC3E-BD03D4217052}" dt="2025-09-08T16:58:21.902" v="1260" actId="1076"/>
          <ac:picMkLst>
            <pc:docMk/>
            <pc:sldMk cId="1512894890" sldId="267"/>
            <ac:picMk id="8" creationId="{FC1E5994-393C-7E6C-844D-B20E4FE0A217}"/>
          </ac:picMkLst>
        </pc:picChg>
        <pc:picChg chg="add del mod modCrop">
          <ac:chgData name="Kidd, Celeste E" userId="47fc96f4-9cdd-4d7b-8c74-87e52b64fc0b" providerId="ADAL" clId="{53B11CE9-C52A-4C26-AC3E-BD03D4217052}" dt="2025-09-08T16:43:42.782" v="535" actId="478"/>
          <ac:picMkLst>
            <pc:docMk/>
            <pc:sldMk cId="1512894890" sldId="267"/>
            <ac:picMk id="10" creationId="{B03D625F-FF05-6D28-4B66-47136D2AC172}"/>
          </ac:picMkLst>
        </pc:picChg>
        <pc:picChg chg="add mod modCrop">
          <ac:chgData name="Kidd, Celeste E" userId="47fc96f4-9cdd-4d7b-8c74-87e52b64fc0b" providerId="ADAL" clId="{53B11CE9-C52A-4C26-AC3E-BD03D4217052}" dt="2025-09-08T17:07:55.074" v="1957" actId="1035"/>
          <ac:picMkLst>
            <pc:docMk/>
            <pc:sldMk cId="1512894890" sldId="267"/>
            <ac:picMk id="12" creationId="{06EF5C4C-30DA-1C5F-9EA5-A68AFA44D674}"/>
          </ac:picMkLst>
        </pc:picChg>
        <pc:picChg chg="add del mod modCrop">
          <ac:chgData name="Kidd, Celeste E" userId="47fc96f4-9cdd-4d7b-8c74-87e52b64fc0b" providerId="ADAL" clId="{53B11CE9-C52A-4C26-AC3E-BD03D4217052}" dt="2025-09-08T16:59:59.513" v="1382" actId="478"/>
          <ac:picMkLst>
            <pc:docMk/>
            <pc:sldMk cId="1512894890" sldId="267"/>
            <ac:picMk id="17" creationId="{1E70F03F-45F6-29C1-81BC-7DA0153F29F5}"/>
          </ac:picMkLst>
        </pc:picChg>
        <pc:picChg chg="add mod modCrop">
          <ac:chgData name="Kidd, Celeste E" userId="47fc96f4-9cdd-4d7b-8c74-87e52b64fc0b" providerId="ADAL" clId="{53B11CE9-C52A-4C26-AC3E-BD03D4217052}" dt="2025-09-08T17:08:18.067" v="1974" actId="1035"/>
          <ac:picMkLst>
            <pc:docMk/>
            <pc:sldMk cId="1512894890" sldId="267"/>
            <ac:picMk id="19" creationId="{A47D5E7E-2BB0-CDD4-F9AA-ED55E5B867E7}"/>
          </ac:picMkLst>
        </pc:picChg>
      </pc:sldChg>
      <pc:sldChg chg="addSp delSp modSp add mod">
        <pc:chgData name="Kidd, Celeste E" userId="47fc96f4-9cdd-4d7b-8c74-87e52b64fc0b" providerId="ADAL" clId="{53B11CE9-C52A-4C26-AC3E-BD03D4217052}" dt="2025-09-09T16:16:45.836" v="14799" actId="6549"/>
        <pc:sldMkLst>
          <pc:docMk/>
          <pc:sldMk cId="3236089641" sldId="268"/>
        </pc:sldMkLst>
        <pc:spChg chg="del">
          <ac:chgData name="Kidd, Celeste E" userId="47fc96f4-9cdd-4d7b-8c74-87e52b64fc0b" providerId="ADAL" clId="{53B11CE9-C52A-4C26-AC3E-BD03D4217052}" dt="2025-09-08T16:48:32.008" v="1098" actId="478"/>
          <ac:spMkLst>
            <pc:docMk/>
            <pc:sldMk cId="3236089641" sldId="268"/>
            <ac:spMk id="2" creationId="{76DF09F4-FBB9-7587-677A-F618E033A7AE}"/>
          </ac:spMkLst>
        </pc:spChg>
        <pc:spChg chg="del">
          <ac:chgData name="Kidd, Celeste E" userId="47fc96f4-9cdd-4d7b-8c74-87e52b64fc0b" providerId="ADAL" clId="{53B11CE9-C52A-4C26-AC3E-BD03D4217052}" dt="2025-09-08T16:50:19.935" v="1138" actId="478"/>
          <ac:spMkLst>
            <pc:docMk/>
            <pc:sldMk cId="3236089641" sldId="268"/>
            <ac:spMk id="3" creationId="{AD9BCDDA-F41F-B782-88F8-830FC45C637A}"/>
          </ac:spMkLst>
        </pc:spChg>
        <pc:spChg chg="mod">
          <ac:chgData name="Kidd, Celeste E" userId="47fc96f4-9cdd-4d7b-8c74-87e52b64fc0b" providerId="ADAL" clId="{53B11CE9-C52A-4C26-AC3E-BD03D4217052}" dt="2025-09-09T16:16:14.331" v="14787" actId="20577"/>
          <ac:spMkLst>
            <pc:docMk/>
            <pc:sldMk cId="3236089641" sldId="268"/>
            <ac:spMk id="4" creationId="{F6E0AAD0-F06D-0B13-0F67-3E3FB5F988BB}"/>
          </ac:spMkLst>
        </pc:spChg>
        <pc:spChg chg="del mod">
          <ac:chgData name="Kidd, Celeste E" userId="47fc96f4-9cdd-4d7b-8c74-87e52b64fc0b" providerId="ADAL" clId="{53B11CE9-C52A-4C26-AC3E-BD03D4217052}" dt="2025-09-08T17:12:39.909" v="2246" actId="478"/>
          <ac:spMkLst>
            <pc:docMk/>
            <pc:sldMk cId="3236089641" sldId="268"/>
            <ac:spMk id="5" creationId="{FE002039-F114-E768-081C-6B8E2D28CBAB}"/>
          </ac:spMkLst>
        </pc:spChg>
        <pc:spChg chg="del mod">
          <ac:chgData name="Kidd, Celeste E" userId="47fc96f4-9cdd-4d7b-8c74-87e52b64fc0b" providerId="ADAL" clId="{53B11CE9-C52A-4C26-AC3E-BD03D4217052}" dt="2025-09-08T17:10:49.523" v="2202" actId="478"/>
          <ac:spMkLst>
            <pc:docMk/>
            <pc:sldMk cId="3236089641" sldId="268"/>
            <ac:spMk id="6" creationId="{64C82623-7C07-B66F-6D26-4717A266A2C0}"/>
          </ac:spMkLst>
        </pc:spChg>
        <pc:spChg chg="mod">
          <ac:chgData name="Kidd, Celeste E" userId="47fc96f4-9cdd-4d7b-8c74-87e52b64fc0b" providerId="ADAL" clId="{53B11CE9-C52A-4C26-AC3E-BD03D4217052}" dt="2025-09-09T16:16:45.836" v="14799" actId="6549"/>
          <ac:spMkLst>
            <pc:docMk/>
            <pc:sldMk cId="3236089641" sldId="268"/>
            <ac:spMk id="7" creationId="{E319ABBA-E927-BE41-4782-474B38470810}"/>
          </ac:spMkLst>
        </pc:spChg>
        <pc:spChg chg="add del mod">
          <ac:chgData name="Kidd, Celeste E" userId="47fc96f4-9cdd-4d7b-8c74-87e52b64fc0b" providerId="ADAL" clId="{53B11CE9-C52A-4C26-AC3E-BD03D4217052}" dt="2025-09-08T17:24:38.888" v="3189" actId="478"/>
          <ac:spMkLst>
            <pc:docMk/>
            <pc:sldMk cId="3236089641" sldId="268"/>
            <ac:spMk id="12" creationId="{109AB4AB-2EF5-D79D-DFE2-7A14A847D8E3}"/>
          </ac:spMkLst>
        </pc:spChg>
        <pc:spChg chg="add del mod">
          <ac:chgData name="Kidd, Celeste E" userId="47fc96f4-9cdd-4d7b-8c74-87e52b64fc0b" providerId="ADAL" clId="{53B11CE9-C52A-4C26-AC3E-BD03D4217052}" dt="2025-09-08T17:24:32.040" v="3188" actId="478"/>
          <ac:spMkLst>
            <pc:docMk/>
            <pc:sldMk cId="3236089641" sldId="268"/>
            <ac:spMk id="13" creationId="{CE9BAB08-4E37-DC91-905A-723FFDA8E27E}"/>
          </ac:spMkLst>
        </pc:spChg>
        <pc:spChg chg="add mod">
          <ac:chgData name="Kidd, Celeste E" userId="47fc96f4-9cdd-4d7b-8c74-87e52b64fc0b" providerId="ADAL" clId="{53B11CE9-C52A-4C26-AC3E-BD03D4217052}" dt="2025-09-08T17:26:38.188" v="3357" actId="14100"/>
          <ac:spMkLst>
            <pc:docMk/>
            <pc:sldMk cId="3236089641" sldId="268"/>
            <ac:spMk id="14" creationId="{62A1E737-C679-4ACA-87CA-FAD624E00BEA}"/>
          </ac:spMkLst>
        </pc:spChg>
        <pc:spChg chg="add del mod">
          <ac:chgData name="Kidd, Celeste E" userId="47fc96f4-9cdd-4d7b-8c74-87e52b64fc0b" providerId="ADAL" clId="{53B11CE9-C52A-4C26-AC3E-BD03D4217052}" dt="2025-09-08T17:24:50.320" v="3194" actId="478"/>
          <ac:spMkLst>
            <pc:docMk/>
            <pc:sldMk cId="3236089641" sldId="268"/>
            <ac:spMk id="15" creationId="{5EAC520B-94A1-0C6B-365D-C2BBE19652A1}"/>
          </ac:spMkLst>
        </pc:spChg>
        <pc:spChg chg="add mod">
          <ac:chgData name="Kidd, Celeste E" userId="47fc96f4-9cdd-4d7b-8c74-87e52b64fc0b" providerId="ADAL" clId="{53B11CE9-C52A-4C26-AC3E-BD03D4217052}" dt="2025-09-08T17:25:56.542" v="3347" actId="1037"/>
          <ac:spMkLst>
            <pc:docMk/>
            <pc:sldMk cId="3236089641" sldId="268"/>
            <ac:spMk id="16" creationId="{EEA429A7-F38F-F773-49F0-F4E098EE4730}"/>
          </ac:spMkLst>
        </pc:spChg>
        <pc:spChg chg="add mod">
          <ac:chgData name="Kidd, Celeste E" userId="47fc96f4-9cdd-4d7b-8c74-87e52b64fc0b" providerId="ADAL" clId="{53B11CE9-C52A-4C26-AC3E-BD03D4217052}" dt="2025-09-08T17:25:48.268" v="3304" actId="1038"/>
          <ac:spMkLst>
            <pc:docMk/>
            <pc:sldMk cId="3236089641" sldId="268"/>
            <ac:spMk id="17" creationId="{3C4EFCFD-4C17-2D8E-A900-869AD764816C}"/>
          </ac:spMkLst>
        </pc:spChg>
        <pc:spChg chg="add mod">
          <ac:chgData name="Kidd, Celeste E" userId="47fc96f4-9cdd-4d7b-8c74-87e52b64fc0b" providerId="ADAL" clId="{53B11CE9-C52A-4C26-AC3E-BD03D4217052}" dt="2025-09-08T17:26:18.167" v="3349" actId="14100"/>
          <ac:spMkLst>
            <pc:docMk/>
            <pc:sldMk cId="3236089641" sldId="268"/>
            <ac:spMk id="18" creationId="{A01ABDAC-DA29-CAB3-EDA8-48299E653929}"/>
          </ac:spMkLst>
        </pc:spChg>
        <pc:spChg chg="add mod">
          <ac:chgData name="Kidd, Celeste E" userId="47fc96f4-9cdd-4d7b-8c74-87e52b64fc0b" providerId="ADAL" clId="{53B11CE9-C52A-4C26-AC3E-BD03D4217052}" dt="2025-09-08T17:25:48.268" v="3304" actId="1038"/>
          <ac:spMkLst>
            <pc:docMk/>
            <pc:sldMk cId="3236089641" sldId="268"/>
            <ac:spMk id="19" creationId="{4AA7A090-CA5D-FC26-6BBD-A3471344FF22}"/>
          </ac:spMkLst>
        </pc:spChg>
        <pc:picChg chg="add del mod ord modCrop">
          <ac:chgData name="Kidd, Celeste E" userId="47fc96f4-9cdd-4d7b-8c74-87e52b64fc0b" providerId="ADAL" clId="{53B11CE9-C52A-4C26-AC3E-BD03D4217052}" dt="2025-09-08T16:55:51.772" v="1231" actId="478"/>
          <ac:picMkLst>
            <pc:docMk/>
            <pc:sldMk cId="3236089641" sldId="268"/>
            <ac:picMk id="9" creationId="{6E170C2D-866E-4E19-4845-825C516A07AE}"/>
          </ac:picMkLst>
        </pc:picChg>
        <pc:picChg chg="add mod modCrop">
          <ac:chgData name="Kidd, Celeste E" userId="47fc96f4-9cdd-4d7b-8c74-87e52b64fc0b" providerId="ADAL" clId="{53B11CE9-C52A-4C26-AC3E-BD03D4217052}" dt="2025-09-08T17:25:48.268" v="3304" actId="1038"/>
          <ac:picMkLst>
            <pc:docMk/>
            <pc:sldMk cId="3236089641" sldId="268"/>
            <ac:picMk id="11" creationId="{894C983E-FF6E-D570-AA55-26D32781832A}"/>
          </ac:picMkLst>
        </pc:picChg>
      </pc:sldChg>
      <pc:sldChg chg="addSp delSp modSp add mod">
        <pc:chgData name="Kidd, Celeste E" userId="47fc96f4-9cdd-4d7b-8c74-87e52b64fc0b" providerId="ADAL" clId="{53B11CE9-C52A-4C26-AC3E-BD03D4217052}" dt="2025-09-09T16:21:48.524" v="15330" actId="14100"/>
        <pc:sldMkLst>
          <pc:docMk/>
          <pc:sldMk cId="328791519" sldId="269"/>
        </pc:sldMkLst>
        <pc:spChg chg="mod">
          <ac:chgData name="Kidd, Celeste E" userId="47fc96f4-9cdd-4d7b-8c74-87e52b64fc0b" providerId="ADAL" clId="{53B11CE9-C52A-4C26-AC3E-BD03D4217052}" dt="2025-09-09T16:20:21.497" v="15212" actId="20577"/>
          <ac:spMkLst>
            <pc:docMk/>
            <pc:sldMk cId="328791519" sldId="269"/>
            <ac:spMk id="4" creationId="{A8BBF493-CDB2-1AF2-3812-93B47185DE52}"/>
          </ac:spMkLst>
        </pc:spChg>
        <pc:spChg chg="del">
          <ac:chgData name="Kidd, Celeste E" userId="47fc96f4-9cdd-4d7b-8c74-87e52b64fc0b" providerId="ADAL" clId="{53B11CE9-C52A-4C26-AC3E-BD03D4217052}" dt="2025-09-08T17:29:08.997" v="3371" actId="478"/>
          <ac:spMkLst>
            <pc:docMk/>
            <pc:sldMk cId="328791519" sldId="269"/>
            <ac:spMk id="5" creationId="{4D96DCC9-2087-3822-0DFD-9E629E576F0D}"/>
          </ac:spMkLst>
        </pc:spChg>
        <pc:spChg chg="mod">
          <ac:chgData name="Kidd, Celeste E" userId="47fc96f4-9cdd-4d7b-8c74-87e52b64fc0b" providerId="ADAL" clId="{53B11CE9-C52A-4C26-AC3E-BD03D4217052}" dt="2025-09-09T16:20:43.883" v="15242" actId="14100"/>
          <ac:spMkLst>
            <pc:docMk/>
            <pc:sldMk cId="328791519" sldId="269"/>
            <ac:spMk id="6" creationId="{DCCA4107-32DC-D72F-847B-7D80850AA971}"/>
          </ac:spMkLst>
        </pc:spChg>
        <pc:spChg chg="mod">
          <ac:chgData name="Kidd, Celeste E" userId="47fc96f4-9cdd-4d7b-8c74-87e52b64fc0b" providerId="ADAL" clId="{53B11CE9-C52A-4C26-AC3E-BD03D4217052}" dt="2025-09-09T16:21:48.524" v="15330" actId="14100"/>
          <ac:spMkLst>
            <pc:docMk/>
            <pc:sldMk cId="328791519" sldId="269"/>
            <ac:spMk id="7" creationId="{AAC31AD4-2F9B-4307-9020-2B272A2165A2}"/>
          </ac:spMkLst>
        </pc:spChg>
        <pc:spChg chg="add mod">
          <ac:chgData name="Kidd, Celeste E" userId="47fc96f4-9cdd-4d7b-8c74-87e52b64fc0b" providerId="ADAL" clId="{53B11CE9-C52A-4C26-AC3E-BD03D4217052}" dt="2025-09-09T16:20:50.857" v="15255" actId="1037"/>
          <ac:spMkLst>
            <pc:docMk/>
            <pc:sldMk cId="328791519" sldId="269"/>
            <ac:spMk id="8" creationId="{A77842E5-9111-68CB-E143-E1114AD9AAB7}"/>
          </ac:spMkLst>
        </pc:spChg>
        <pc:spChg chg="add mod">
          <ac:chgData name="Kidd, Celeste E" userId="47fc96f4-9cdd-4d7b-8c74-87e52b64fc0b" providerId="ADAL" clId="{53B11CE9-C52A-4C26-AC3E-BD03D4217052}" dt="2025-09-09T16:21:33.556" v="15322" actId="1036"/>
          <ac:spMkLst>
            <pc:docMk/>
            <pc:sldMk cId="328791519" sldId="269"/>
            <ac:spMk id="10" creationId="{5C2BDAC3-EDE4-8033-E5C9-FF6F5D92D51E}"/>
          </ac:spMkLst>
        </pc:spChg>
        <pc:spChg chg="add mod">
          <ac:chgData name="Kidd, Celeste E" userId="47fc96f4-9cdd-4d7b-8c74-87e52b64fc0b" providerId="ADAL" clId="{53B11CE9-C52A-4C26-AC3E-BD03D4217052}" dt="2025-09-09T16:21:00.130" v="15271" actId="1035"/>
          <ac:spMkLst>
            <pc:docMk/>
            <pc:sldMk cId="328791519" sldId="269"/>
            <ac:spMk id="11" creationId="{BCB743A2-6FC4-F865-07B4-756786D864A5}"/>
          </ac:spMkLst>
        </pc:spChg>
        <pc:spChg chg="add mod">
          <ac:chgData name="Kidd, Celeste E" userId="47fc96f4-9cdd-4d7b-8c74-87e52b64fc0b" providerId="ADAL" clId="{53B11CE9-C52A-4C26-AC3E-BD03D4217052}" dt="2025-09-09T16:21:25.162" v="15298" actId="14100"/>
          <ac:spMkLst>
            <pc:docMk/>
            <pc:sldMk cId="328791519" sldId="269"/>
            <ac:spMk id="12" creationId="{CDE8F0A7-EBF7-9EA9-B994-77923001B488}"/>
          </ac:spMkLst>
        </pc:spChg>
        <pc:picChg chg="add mod modCrop">
          <ac:chgData name="Kidd, Celeste E" userId="47fc96f4-9cdd-4d7b-8c74-87e52b64fc0b" providerId="ADAL" clId="{53B11CE9-C52A-4C26-AC3E-BD03D4217052}" dt="2025-09-09T16:20:38.888" v="15241" actId="1076"/>
          <ac:picMkLst>
            <pc:docMk/>
            <pc:sldMk cId="328791519" sldId="269"/>
            <ac:picMk id="3" creationId="{06284831-A93D-2C54-7712-8A0BBAF193F7}"/>
          </ac:picMkLst>
        </pc:picChg>
        <pc:picChg chg="del">
          <ac:chgData name="Kidd, Celeste E" userId="47fc96f4-9cdd-4d7b-8c74-87e52b64fc0b" providerId="ADAL" clId="{53B11CE9-C52A-4C26-AC3E-BD03D4217052}" dt="2025-09-08T17:27:07.461" v="3359" actId="478"/>
          <ac:picMkLst>
            <pc:docMk/>
            <pc:sldMk cId="328791519" sldId="269"/>
            <ac:picMk id="9" creationId="{A470213F-90B4-CA5C-3F86-238734BEB54A}"/>
          </ac:picMkLst>
        </pc:picChg>
      </pc:sldChg>
      <pc:sldChg chg="addSp delSp modSp add mod">
        <pc:chgData name="Kidd, Celeste E" userId="47fc96f4-9cdd-4d7b-8c74-87e52b64fc0b" providerId="ADAL" clId="{53B11CE9-C52A-4C26-AC3E-BD03D4217052}" dt="2025-09-09T16:36:23.729" v="16458" actId="122"/>
        <pc:sldMkLst>
          <pc:docMk/>
          <pc:sldMk cId="1699562445" sldId="270"/>
        </pc:sldMkLst>
        <pc:spChg chg="del">
          <ac:chgData name="Kidd, Celeste E" userId="47fc96f4-9cdd-4d7b-8c74-87e52b64fc0b" providerId="ADAL" clId="{53B11CE9-C52A-4C26-AC3E-BD03D4217052}" dt="2025-09-08T19:44:24.441" v="7408" actId="478"/>
          <ac:spMkLst>
            <pc:docMk/>
            <pc:sldMk cId="1699562445" sldId="270"/>
            <ac:spMk id="3" creationId="{360E7813-05FC-3E43-587C-D15CD7110E22}"/>
          </ac:spMkLst>
        </pc:spChg>
        <pc:spChg chg="mod">
          <ac:chgData name="Kidd, Celeste E" userId="47fc96f4-9cdd-4d7b-8c74-87e52b64fc0b" providerId="ADAL" clId="{53B11CE9-C52A-4C26-AC3E-BD03D4217052}" dt="2025-09-08T19:56:28.846" v="7423" actId="14100"/>
          <ac:spMkLst>
            <pc:docMk/>
            <pc:sldMk cId="1699562445" sldId="270"/>
            <ac:spMk id="4" creationId="{781869F8-086D-B151-54F9-FDB62A925AE6}"/>
          </ac:spMkLst>
        </pc:spChg>
        <pc:spChg chg="del">
          <ac:chgData name="Kidd, Celeste E" userId="47fc96f4-9cdd-4d7b-8c74-87e52b64fc0b" providerId="ADAL" clId="{53B11CE9-C52A-4C26-AC3E-BD03D4217052}" dt="2025-09-08T19:56:37.965" v="7425" actId="478"/>
          <ac:spMkLst>
            <pc:docMk/>
            <pc:sldMk cId="1699562445" sldId="270"/>
            <ac:spMk id="5" creationId="{53D77B8C-4CDC-E708-1366-9CA6D48721E6}"/>
          </ac:spMkLst>
        </pc:spChg>
        <pc:spChg chg="del mod">
          <ac:chgData name="Kidd, Celeste E" userId="47fc96f4-9cdd-4d7b-8c74-87e52b64fc0b" providerId="ADAL" clId="{53B11CE9-C52A-4C26-AC3E-BD03D4217052}" dt="2025-09-08T19:56:10.865" v="7410" actId="478"/>
          <ac:spMkLst>
            <pc:docMk/>
            <pc:sldMk cId="1699562445" sldId="270"/>
            <ac:spMk id="6" creationId="{F04526E4-4FF3-2814-EC0D-4BD603AD438E}"/>
          </ac:spMkLst>
        </pc:spChg>
        <pc:spChg chg="del mod">
          <ac:chgData name="Kidd, Celeste E" userId="47fc96f4-9cdd-4d7b-8c74-87e52b64fc0b" providerId="ADAL" clId="{53B11CE9-C52A-4C26-AC3E-BD03D4217052}" dt="2025-09-08T19:56:44.002" v="7427" actId="478"/>
          <ac:spMkLst>
            <pc:docMk/>
            <pc:sldMk cId="1699562445" sldId="270"/>
            <ac:spMk id="7" creationId="{C667CEDE-A479-E22D-76D6-B6F518372821}"/>
          </ac:spMkLst>
        </pc:spChg>
        <pc:spChg chg="del">
          <ac:chgData name="Kidd, Celeste E" userId="47fc96f4-9cdd-4d7b-8c74-87e52b64fc0b" providerId="ADAL" clId="{53B11CE9-C52A-4C26-AC3E-BD03D4217052}" dt="2025-09-08T19:56:32.695" v="7424" actId="478"/>
          <ac:spMkLst>
            <pc:docMk/>
            <pc:sldMk cId="1699562445" sldId="270"/>
            <ac:spMk id="8" creationId="{3343AB4D-5845-FB95-3235-27DC9F2DA49B}"/>
          </ac:spMkLst>
        </pc:spChg>
        <pc:spChg chg="add del mod">
          <ac:chgData name="Kidd, Celeste E" userId="47fc96f4-9cdd-4d7b-8c74-87e52b64fc0b" providerId="ADAL" clId="{53B11CE9-C52A-4C26-AC3E-BD03D4217052}" dt="2025-09-08T19:42:54.081" v="7391" actId="478"/>
          <ac:spMkLst>
            <pc:docMk/>
            <pc:sldMk cId="1699562445" sldId="270"/>
            <ac:spMk id="9" creationId="{8505C63A-1CCA-6D87-BDD2-351320E5FBA4}"/>
          </ac:spMkLst>
        </pc:spChg>
        <pc:spChg chg="add mod">
          <ac:chgData name="Kidd, Celeste E" userId="47fc96f4-9cdd-4d7b-8c74-87e52b64fc0b" providerId="ADAL" clId="{53B11CE9-C52A-4C26-AC3E-BD03D4217052}" dt="2025-09-09T16:36:23.729" v="16458" actId="122"/>
          <ac:spMkLst>
            <pc:docMk/>
            <pc:sldMk cId="1699562445" sldId="270"/>
            <ac:spMk id="10" creationId="{0E0FBE09-7AF2-8D3D-DDDF-8B1B7EE37A3A}"/>
          </ac:spMkLst>
        </pc:spChg>
        <pc:spChg chg="add mod">
          <ac:chgData name="Kidd, Celeste E" userId="47fc96f4-9cdd-4d7b-8c74-87e52b64fc0b" providerId="ADAL" clId="{53B11CE9-C52A-4C26-AC3E-BD03D4217052}" dt="2025-09-08T19:59:12.888" v="7800" actId="1038"/>
          <ac:spMkLst>
            <pc:docMk/>
            <pc:sldMk cId="1699562445" sldId="270"/>
            <ac:spMk id="13" creationId="{C4247C64-FE4B-7553-8F95-106FB4278868}"/>
          </ac:spMkLst>
        </pc:spChg>
        <pc:spChg chg="add del mod">
          <ac:chgData name="Kidd, Celeste E" userId="47fc96f4-9cdd-4d7b-8c74-87e52b64fc0b" providerId="ADAL" clId="{53B11CE9-C52A-4C26-AC3E-BD03D4217052}" dt="2025-09-09T16:36:19.181" v="16457" actId="478"/>
          <ac:spMkLst>
            <pc:docMk/>
            <pc:sldMk cId="1699562445" sldId="270"/>
            <ac:spMk id="14" creationId="{76209B76-986F-8817-DEF8-046DCE5456ED}"/>
          </ac:spMkLst>
        </pc:spChg>
        <pc:picChg chg="add mod modCrop">
          <ac:chgData name="Kidd, Celeste E" userId="47fc96f4-9cdd-4d7b-8c74-87e52b64fc0b" providerId="ADAL" clId="{53B11CE9-C52A-4C26-AC3E-BD03D4217052}" dt="2025-09-08T20:02:34.646" v="7820" actId="1076"/>
          <ac:picMkLst>
            <pc:docMk/>
            <pc:sldMk cId="1699562445" sldId="270"/>
            <ac:picMk id="12" creationId="{607C4952-68A3-A496-34B2-DE909AD0268B}"/>
          </ac:picMkLst>
        </pc:picChg>
      </pc:sldChg>
      <pc:sldChg chg="modSp add mod">
        <pc:chgData name="Kidd, Celeste E" userId="47fc96f4-9cdd-4d7b-8c74-87e52b64fc0b" providerId="ADAL" clId="{53B11CE9-C52A-4C26-AC3E-BD03D4217052}" dt="2025-09-09T16:12:59.075" v="14644" actId="113"/>
        <pc:sldMkLst>
          <pc:docMk/>
          <pc:sldMk cId="3530393121" sldId="271"/>
        </pc:sldMkLst>
        <pc:spChg chg="mod">
          <ac:chgData name="Kidd, Celeste E" userId="47fc96f4-9cdd-4d7b-8c74-87e52b64fc0b" providerId="ADAL" clId="{53B11CE9-C52A-4C26-AC3E-BD03D4217052}" dt="2025-09-09T16:12:54.560" v="14643" actId="113"/>
          <ac:spMkLst>
            <pc:docMk/>
            <pc:sldMk cId="3530393121" sldId="271"/>
            <ac:spMk id="4" creationId="{F09E5052-DC28-4B97-1804-E80E44B2AB1F}"/>
          </ac:spMkLst>
        </pc:spChg>
        <pc:spChg chg="mod">
          <ac:chgData name="Kidd, Celeste E" userId="47fc96f4-9cdd-4d7b-8c74-87e52b64fc0b" providerId="ADAL" clId="{53B11CE9-C52A-4C26-AC3E-BD03D4217052}" dt="2025-09-09T16:12:59.075" v="14644" actId="113"/>
          <ac:spMkLst>
            <pc:docMk/>
            <pc:sldMk cId="3530393121" sldId="271"/>
            <ac:spMk id="6" creationId="{466B78CF-F280-0FA3-5E3F-63D843044964}"/>
          </ac:spMkLst>
        </pc:spChg>
        <pc:spChg chg="mod">
          <ac:chgData name="Kidd, Celeste E" userId="47fc96f4-9cdd-4d7b-8c74-87e52b64fc0b" providerId="ADAL" clId="{53B11CE9-C52A-4C26-AC3E-BD03D4217052}" dt="2025-09-08T18:13:39.792" v="7011" actId="20577"/>
          <ac:spMkLst>
            <pc:docMk/>
            <pc:sldMk cId="3530393121" sldId="271"/>
            <ac:spMk id="17" creationId="{297ABED2-A9BC-ABC8-0C41-5DB9D16F5C89}"/>
          </ac:spMkLst>
        </pc:spChg>
        <pc:picChg chg="mod">
          <ac:chgData name="Kidd, Celeste E" userId="47fc96f4-9cdd-4d7b-8c74-87e52b64fc0b" providerId="ADAL" clId="{53B11CE9-C52A-4C26-AC3E-BD03D4217052}" dt="2025-09-09T16:11:54.200" v="14626" actId="1035"/>
          <ac:picMkLst>
            <pc:docMk/>
            <pc:sldMk cId="3530393121" sldId="271"/>
            <ac:picMk id="18" creationId="{38413C5E-1AB8-16FF-157E-E259463CBC66}"/>
          </ac:picMkLst>
        </pc:picChg>
      </pc:sldChg>
      <pc:sldChg chg="addSp delSp modSp add mod">
        <pc:chgData name="Kidd, Celeste E" userId="47fc96f4-9cdd-4d7b-8c74-87e52b64fc0b" providerId="ADAL" clId="{53B11CE9-C52A-4C26-AC3E-BD03D4217052}" dt="2025-09-09T16:35:15.800" v="16445" actId="20577"/>
        <pc:sldMkLst>
          <pc:docMk/>
          <pc:sldMk cId="1540489060" sldId="272"/>
        </pc:sldMkLst>
        <pc:spChg chg="mod">
          <ac:chgData name="Kidd, Celeste E" userId="47fc96f4-9cdd-4d7b-8c74-87e52b64fc0b" providerId="ADAL" clId="{53B11CE9-C52A-4C26-AC3E-BD03D4217052}" dt="2025-09-09T16:35:15.800" v="16445" actId="20577"/>
          <ac:spMkLst>
            <pc:docMk/>
            <pc:sldMk cId="1540489060" sldId="272"/>
            <ac:spMk id="4" creationId="{12E33AE3-BC68-FC34-6E0D-17F21008B0E5}"/>
          </ac:spMkLst>
        </pc:spChg>
        <pc:spChg chg="add mod">
          <ac:chgData name="Kidd, Celeste E" userId="47fc96f4-9cdd-4d7b-8c74-87e52b64fc0b" providerId="ADAL" clId="{53B11CE9-C52A-4C26-AC3E-BD03D4217052}" dt="2025-09-09T15:13:35.056" v="12684" actId="1076"/>
          <ac:spMkLst>
            <pc:docMk/>
            <pc:sldMk cId="1540489060" sldId="272"/>
            <ac:spMk id="7" creationId="{A811A1C4-99DF-F773-B93E-81AA4A3A9577}"/>
          </ac:spMkLst>
        </pc:spChg>
        <pc:spChg chg="add mod">
          <ac:chgData name="Kidd, Celeste E" userId="47fc96f4-9cdd-4d7b-8c74-87e52b64fc0b" providerId="ADAL" clId="{53B11CE9-C52A-4C26-AC3E-BD03D4217052}" dt="2025-09-08T20:38:51.972" v="8369" actId="1035"/>
          <ac:spMkLst>
            <pc:docMk/>
            <pc:sldMk cId="1540489060" sldId="272"/>
            <ac:spMk id="8" creationId="{A54C2E88-A187-F064-71C9-40BF0C524B8D}"/>
          </ac:spMkLst>
        </pc:spChg>
        <pc:spChg chg="mod">
          <ac:chgData name="Kidd, Celeste E" userId="47fc96f4-9cdd-4d7b-8c74-87e52b64fc0b" providerId="ADAL" clId="{53B11CE9-C52A-4C26-AC3E-BD03D4217052}" dt="2025-09-09T16:33:16.599" v="16419" actId="20577"/>
          <ac:spMkLst>
            <pc:docMk/>
            <pc:sldMk cId="1540489060" sldId="272"/>
            <ac:spMk id="11" creationId="{66F907AF-19D8-8B50-6F63-0C560220533C}"/>
          </ac:spMkLst>
        </pc:spChg>
        <pc:spChg chg="mod">
          <ac:chgData name="Kidd, Celeste E" userId="47fc96f4-9cdd-4d7b-8c74-87e52b64fc0b" providerId="ADAL" clId="{53B11CE9-C52A-4C26-AC3E-BD03D4217052}" dt="2025-09-09T16:33:28.519" v="16428" actId="20577"/>
          <ac:spMkLst>
            <pc:docMk/>
            <pc:sldMk cId="1540489060" sldId="272"/>
            <ac:spMk id="13" creationId="{02E3051B-D6C5-4959-0EEF-0D2C6646DEB2}"/>
          </ac:spMkLst>
        </pc:spChg>
        <pc:picChg chg="add mod modCrop">
          <ac:chgData name="Kidd, Celeste E" userId="47fc96f4-9cdd-4d7b-8c74-87e52b64fc0b" providerId="ADAL" clId="{53B11CE9-C52A-4C26-AC3E-BD03D4217052}" dt="2025-09-08T20:08:23.633" v="8134" actId="14100"/>
          <ac:picMkLst>
            <pc:docMk/>
            <pc:sldMk cId="1540489060" sldId="272"/>
            <ac:picMk id="3" creationId="{6B39C4F9-4B7E-B294-BB8E-74C9A1E1F0B2}"/>
          </ac:picMkLst>
        </pc:picChg>
        <pc:picChg chg="add mod modCrop">
          <ac:chgData name="Kidd, Celeste E" userId="47fc96f4-9cdd-4d7b-8c74-87e52b64fc0b" providerId="ADAL" clId="{53B11CE9-C52A-4C26-AC3E-BD03D4217052}" dt="2025-09-08T20:08:44.373" v="8181" actId="1038"/>
          <ac:picMkLst>
            <pc:docMk/>
            <pc:sldMk cId="1540489060" sldId="272"/>
            <ac:picMk id="6" creationId="{9F3D9576-1ECA-7CA6-F951-83A91509692C}"/>
          </ac:picMkLst>
        </pc:picChg>
        <pc:picChg chg="del">
          <ac:chgData name="Kidd, Celeste E" userId="47fc96f4-9cdd-4d7b-8c74-87e52b64fc0b" providerId="ADAL" clId="{53B11CE9-C52A-4C26-AC3E-BD03D4217052}" dt="2025-09-08T20:06:34.301" v="7927" actId="478"/>
          <ac:picMkLst>
            <pc:docMk/>
            <pc:sldMk cId="1540489060" sldId="272"/>
            <ac:picMk id="10" creationId="{0C98DDE8-DC70-D5B8-4113-279987758832}"/>
          </ac:picMkLst>
        </pc:picChg>
        <pc:picChg chg="del">
          <ac:chgData name="Kidd, Celeste E" userId="47fc96f4-9cdd-4d7b-8c74-87e52b64fc0b" providerId="ADAL" clId="{53B11CE9-C52A-4C26-AC3E-BD03D4217052}" dt="2025-09-08T20:04:56.864" v="7863" actId="478"/>
          <ac:picMkLst>
            <pc:docMk/>
            <pc:sldMk cId="1540489060" sldId="272"/>
            <ac:picMk id="15" creationId="{862F78D4-F4C7-AD53-31A1-2CF1C83A9DA3}"/>
          </ac:picMkLst>
        </pc:picChg>
      </pc:sldChg>
      <pc:sldChg chg="addSp delSp modSp add mod">
        <pc:chgData name="Kidd, Celeste E" userId="47fc96f4-9cdd-4d7b-8c74-87e52b64fc0b" providerId="ADAL" clId="{53B11CE9-C52A-4C26-AC3E-BD03D4217052}" dt="2025-09-09T16:51:12.236" v="17047" actId="6549"/>
        <pc:sldMkLst>
          <pc:docMk/>
          <pc:sldMk cId="1788323105" sldId="273"/>
        </pc:sldMkLst>
        <pc:spChg chg="add del mod">
          <ac:chgData name="Kidd, Celeste E" userId="47fc96f4-9cdd-4d7b-8c74-87e52b64fc0b" providerId="ADAL" clId="{53B11CE9-C52A-4C26-AC3E-BD03D4217052}" dt="2025-09-09T14:17:18.707" v="11354" actId="478"/>
          <ac:spMkLst>
            <pc:docMk/>
            <pc:sldMk cId="1788323105" sldId="273"/>
            <ac:spMk id="3" creationId="{FE7850AA-5D5F-518B-3256-06FF52F4B2AA}"/>
          </ac:spMkLst>
        </pc:spChg>
        <pc:spChg chg="mod">
          <ac:chgData name="Kidd, Celeste E" userId="47fc96f4-9cdd-4d7b-8c74-87e52b64fc0b" providerId="ADAL" clId="{53B11CE9-C52A-4C26-AC3E-BD03D4217052}" dt="2025-09-09T16:51:12.236" v="17047" actId="6549"/>
          <ac:spMkLst>
            <pc:docMk/>
            <pc:sldMk cId="1788323105" sldId="273"/>
            <ac:spMk id="5" creationId="{93FA2334-B913-E279-8F51-332FE5DCE25C}"/>
          </ac:spMkLst>
        </pc:spChg>
        <pc:spChg chg="add del mod">
          <ac:chgData name="Kidd, Celeste E" userId="47fc96f4-9cdd-4d7b-8c74-87e52b64fc0b" providerId="ADAL" clId="{53B11CE9-C52A-4C26-AC3E-BD03D4217052}" dt="2025-09-09T14:17:54.725" v="11359" actId="478"/>
          <ac:spMkLst>
            <pc:docMk/>
            <pc:sldMk cId="1788323105" sldId="273"/>
            <ac:spMk id="6" creationId="{5A2ED825-1A6F-D91E-4423-232DE96A8CFC}"/>
          </ac:spMkLst>
        </pc:spChg>
        <pc:spChg chg="add del mod">
          <ac:chgData name="Kidd, Celeste E" userId="47fc96f4-9cdd-4d7b-8c74-87e52b64fc0b" providerId="ADAL" clId="{53B11CE9-C52A-4C26-AC3E-BD03D4217052}" dt="2025-09-09T14:20:49.398" v="11548" actId="478"/>
          <ac:spMkLst>
            <pc:docMk/>
            <pc:sldMk cId="1788323105" sldId="273"/>
            <ac:spMk id="8" creationId="{95D35D77-ED66-AF7C-C1EB-D78B58FADC22}"/>
          </ac:spMkLst>
        </pc:spChg>
        <pc:spChg chg="add mod">
          <ac:chgData name="Kidd, Celeste E" userId="47fc96f4-9cdd-4d7b-8c74-87e52b64fc0b" providerId="ADAL" clId="{53B11CE9-C52A-4C26-AC3E-BD03D4217052}" dt="2025-09-09T15:14:30.782" v="12689" actId="14100"/>
          <ac:spMkLst>
            <pc:docMk/>
            <pc:sldMk cId="1788323105" sldId="273"/>
            <ac:spMk id="14" creationId="{255B9AFF-15FA-3BCE-52BA-33573D1B2C55}"/>
          </ac:spMkLst>
        </pc:spChg>
        <pc:picChg chg="add mod modCrop">
          <ac:chgData name="Kidd, Celeste E" userId="47fc96f4-9cdd-4d7b-8c74-87e52b64fc0b" providerId="ADAL" clId="{53B11CE9-C52A-4C26-AC3E-BD03D4217052}" dt="2025-09-09T14:18:44.724" v="11386" actId="14100"/>
          <ac:picMkLst>
            <pc:docMk/>
            <pc:sldMk cId="1788323105" sldId="273"/>
            <ac:picMk id="10" creationId="{E73379AC-E507-2C0F-9A97-3B96C717E481}"/>
          </ac:picMkLst>
        </pc:picChg>
        <pc:picChg chg="add del mod modCrop">
          <ac:chgData name="Kidd, Celeste E" userId="47fc96f4-9cdd-4d7b-8c74-87e52b64fc0b" providerId="ADAL" clId="{53B11CE9-C52A-4C26-AC3E-BD03D4217052}" dt="2025-09-09T14:17:56.765" v="11360" actId="478"/>
          <ac:picMkLst>
            <pc:docMk/>
            <pc:sldMk cId="1788323105" sldId="273"/>
            <ac:picMk id="12" creationId="{4E0C7C9F-E093-1AEE-A095-435A29BE75D9}"/>
          </ac:picMkLst>
        </pc:picChg>
        <pc:picChg chg="del">
          <ac:chgData name="Kidd, Celeste E" userId="47fc96f4-9cdd-4d7b-8c74-87e52b64fc0b" providerId="ADAL" clId="{53B11CE9-C52A-4C26-AC3E-BD03D4217052}" dt="2025-09-08T21:07:26.893" v="9919" actId="478"/>
          <ac:picMkLst>
            <pc:docMk/>
            <pc:sldMk cId="1788323105" sldId="273"/>
            <ac:picMk id="13" creationId="{BABF6E5A-826F-726E-B70C-7B734FF6C70E}"/>
          </ac:picMkLst>
        </pc:picChg>
      </pc:sldChg>
      <pc:sldChg chg="add del">
        <pc:chgData name="Kidd, Celeste E" userId="47fc96f4-9cdd-4d7b-8c74-87e52b64fc0b" providerId="ADAL" clId="{53B11CE9-C52A-4C26-AC3E-BD03D4217052}" dt="2025-09-09T14:17:37.790" v="11357" actId="2696"/>
        <pc:sldMkLst>
          <pc:docMk/>
          <pc:sldMk cId="914921862" sldId="274"/>
        </pc:sldMkLst>
      </pc:sldChg>
      <pc:sldChg chg="addSp delSp modSp add mod">
        <pc:chgData name="Kidd, Celeste E" userId="47fc96f4-9cdd-4d7b-8c74-87e52b64fc0b" providerId="ADAL" clId="{53B11CE9-C52A-4C26-AC3E-BD03D4217052}" dt="2025-09-09T16:52:56.602" v="17083" actId="20577"/>
        <pc:sldMkLst>
          <pc:docMk/>
          <pc:sldMk cId="2679808951" sldId="274"/>
        </pc:sldMkLst>
        <pc:spChg chg="add mod">
          <ac:chgData name="Kidd, Celeste E" userId="47fc96f4-9cdd-4d7b-8c74-87e52b64fc0b" providerId="ADAL" clId="{53B11CE9-C52A-4C26-AC3E-BD03D4217052}" dt="2025-09-09T15:20:53.748" v="13353" actId="1035"/>
          <ac:spMkLst>
            <pc:docMk/>
            <pc:sldMk cId="2679808951" sldId="274"/>
            <ac:spMk id="2" creationId="{5290EA7A-878F-60B8-F6A5-E32D1D06953F}"/>
          </ac:spMkLst>
        </pc:spChg>
        <pc:spChg chg="mod">
          <ac:chgData name="Kidd, Celeste E" userId="47fc96f4-9cdd-4d7b-8c74-87e52b64fc0b" providerId="ADAL" clId="{53B11CE9-C52A-4C26-AC3E-BD03D4217052}" dt="2025-09-09T16:52:56.602" v="17083" actId="20577"/>
          <ac:spMkLst>
            <pc:docMk/>
            <pc:sldMk cId="2679808951" sldId="274"/>
            <ac:spMk id="5" creationId="{4969EDDE-815D-E9CE-937D-DE3E1D555BF9}"/>
          </ac:spMkLst>
        </pc:spChg>
        <pc:spChg chg="del">
          <ac:chgData name="Kidd, Celeste E" userId="47fc96f4-9cdd-4d7b-8c74-87e52b64fc0b" providerId="ADAL" clId="{53B11CE9-C52A-4C26-AC3E-BD03D4217052}" dt="2025-09-09T14:23:10.659" v="11667" actId="478"/>
          <ac:spMkLst>
            <pc:docMk/>
            <pc:sldMk cId="2679808951" sldId="274"/>
            <ac:spMk id="6" creationId="{3F1EC659-CC4D-A3F2-C683-DBBA02285909}"/>
          </ac:spMkLst>
        </pc:spChg>
        <pc:spChg chg="del mod">
          <ac:chgData name="Kidd, Celeste E" userId="47fc96f4-9cdd-4d7b-8c74-87e52b64fc0b" providerId="ADAL" clId="{53B11CE9-C52A-4C26-AC3E-BD03D4217052}" dt="2025-09-09T14:23:46.695" v="11688" actId="478"/>
          <ac:spMkLst>
            <pc:docMk/>
            <pc:sldMk cId="2679808951" sldId="274"/>
            <ac:spMk id="8" creationId="{F0BF0731-8B27-2861-5EFE-9F438570A7C4}"/>
          </ac:spMkLst>
        </pc:spChg>
        <pc:picChg chg="del">
          <ac:chgData name="Kidd, Celeste E" userId="47fc96f4-9cdd-4d7b-8c74-87e52b64fc0b" providerId="ADAL" clId="{53B11CE9-C52A-4C26-AC3E-BD03D4217052}" dt="2025-09-09T14:22:59.790" v="11665" actId="478"/>
          <ac:picMkLst>
            <pc:docMk/>
            <pc:sldMk cId="2679808951" sldId="274"/>
            <ac:picMk id="10" creationId="{05A4CE32-20B9-8B7C-914F-60FBA4C9D37A}"/>
          </ac:picMkLst>
        </pc:picChg>
        <pc:picChg chg="mod ord modCrop">
          <ac:chgData name="Kidd, Celeste E" userId="47fc96f4-9cdd-4d7b-8c74-87e52b64fc0b" providerId="ADAL" clId="{53B11CE9-C52A-4C26-AC3E-BD03D4217052}" dt="2025-09-09T15:15:58.171" v="12776" actId="732"/>
          <ac:picMkLst>
            <pc:docMk/>
            <pc:sldMk cId="2679808951" sldId="274"/>
            <ac:picMk id="12" creationId="{7F66FC7B-E747-77F5-C12C-DEB070EBD5E6}"/>
          </ac:picMkLst>
        </pc:picChg>
      </pc:sldChg>
      <pc:sldChg chg="addSp delSp modSp add mod">
        <pc:chgData name="Kidd, Celeste E" userId="47fc96f4-9cdd-4d7b-8c74-87e52b64fc0b" providerId="ADAL" clId="{53B11CE9-C52A-4C26-AC3E-BD03D4217052}" dt="2025-09-09T16:54:56.439" v="17248" actId="20577"/>
        <pc:sldMkLst>
          <pc:docMk/>
          <pc:sldMk cId="46281385" sldId="275"/>
        </pc:sldMkLst>
        <pc:spChg chg="add mod">
          <ac:chgData name="Kidd, Celeste E" userId="47fc96f4-9cdd-4d7b-8c74-87e52b64fc0b" providerId="ADAL" clId="{53B11CE9-C52A-4C26-AC3E-BD03D4217052}" dt="2025-09-09T15:21:13.566" v="13377" actId="1038"/>
          <ac:spMkLst>
            <pc:docMk/>
            <pc:sldMk cId="46281385" sldId="275"/>
            <ac:spMk id="4" creationId="{BEC803D9-291C-8E6C-AA58-E770E6A7026E}"/>
          </ac:spMkLst>
        </pc:spChg>
        <pc:spChg chg="mod">
          <ac:chgData name="Kidd, Celeste E" userId="47fc96f4-9cdd-4d7b-8c74-87e52b64fc0b" providerId="ADAL" clId="{53B11CE9-C52A-4C26-AC3E-BD03D4217052}" dt="2025-09-09T16:54:56.439" v="17248" actId="20577"/>
          <ac:spMkLst>
            <pc:docMk/>
            <pc:sldMk cId="46281385" sldId="275"/>
            <ac:spMk id="5" creationId="{BC5423A3-C3DE-7941-D9B2-6BD9BAD35FD3}"/>
          </ac:spMkLst>
        </pc:spChg>
        <pc:picChg chg="add mod modCrop">
          <ac:chgData name="Kidd, Celeste E" userId="47fc96f4-9cdd-4d7b-8c74-87e52b64fc0b" providerId="ADAL" clId="{53B11CE9-C52A-4C26-AC3E-BD03D4217052}" dt="2025-09-09T15:13:02.378" v="12681" actId="14100"/>
          <ac:picMkLst>
            <pc:docMk/>
            <pc:sldMk cId="46281385" sldId="275"/>
            <ac:picMk id="3" creationId="{966BE066-CA3C-6450-B35A-6322F8ED8F63}"/>
          </ac:picMkLst>
        </pc:picChg>
        <pc:picChg chg="del">
          <ac:chgData name="Kidd, Celeste E" userId="47fc96f4-9cdd-4d7b-8c74-87e52b64fc0b" providerId="ADAL" clId="{53B11CE9-C52A-4C26-AC3E-BD03D4217052}" dt="2025-09-09T15:12:09.579" v="12636" actId="478"/>
          <ac:picMkLst>
            <pc:docMk/>
            <pc:sldMk cId="46281385" sldId="275"/>
            <ac:picMk id="12" creationId="{4E104FB7-AD1D-712E-7AE4-61E47C8BF212}"/>
          </ac:picMkLst>
        </pc:picChg>
      </pc:sldChg>
      <pc:sldChg chg="addSp delSp modSp add mod">
        <pc:chgData name="Kidd, Celeste E" userId="47fc96f4-9cdd-4d7b-8c74-87e52b64fc0b" providerId="ADAL" clId="{53B11CE9-C52A-4C26-AC3E-BD03D4217052}" dt="2025-09-09T17:16:33.871" v="17708" actId="113"/>
        <pc:sldMkLst>
          <pc:docMk/>
          <pc:sldMk cId="238830533" sldId="276"/>
        </pc:sldMkLst>
        <pc:spChg chg="add mod">
          <ac:chgData name="Kidd, Celeste E" userId="47fc96f4-9cdd-4d7b-8c74-87e52b64fc0b" providerId="ADAL" clId="{53B11CE9-C52A-4C26-AC3E-BD03D4217052}" dt="2025-09-09T17:16:33.871" v="17708" actId="113"/>
          <ac:spMkLst>
            <pc:docMk/>
            <pc:sldMk cId="238830533" sldId="276"/>
            <ac:spMk id="3" creationId="{A6BE2F66-1D96-74C0-7711-CFA6ACC4C907}"/>
          </ac:spMkLst>
        </pc:spChg>
        <pc:spChg chg="del mod">
          <ac:chgData name="Kidd, Celeste E" userId="47fc96f4-9cdd-4d7b-8c74-87e52b64fc0b" providerId="ADAL" clId="{53B11CE9-C52A-4C26-AC3E-BD03D4217052}" dt="2025-09-09T17:11:42.688" v="17504" actId="478"/>
          <ac:spMkLst>
            <pc:docMk/>
            <pc:sldMk cId="238830533" sldId="276"/>
            <ac:spMk id="7" creationId="{C2459032-6DAF-4A54-F55D-93BEC3138A43}"/>
          </ac:spMkLst>
        </pc:spChg>
        <pc:spChg chg="del">
          <ac:chgData name="Kidd, Celeste E" userId="47fc96f4-9cdd-4d7b-8c74-87e52b64fc0b" providerId="ADAL" clId="{53B11CE9-C52A-4C26-AC3E-BD03D4217052}" dt="2025-09-09T17:12:08.672" v="17510" actId="478"/>
          <ac:spMkLst>
            <pc:docMk/>
            <pc:sldMk cId="238830533" sldId="276"/>
            <ac:spMk id="12" creationId="{1EEE2D7E-CF8F-4300-505D-B024C25D7D41}"/>
          </ac:spMkLst>
        </pc:spChg>
        <pc:spChg chg="del">
          <ac:chgData name="Kidd, Celeste E" userId="47fc96f4-9cdd-4d7b-8c74-87e52b64fc0b" providerId="ADAL" clId="{53B11CE9-C52A-4C26-AC3E-BD03D4217052}" dt="2025-09-09T17:12:03.918" v="17509" actId="478"/>
          <ac:spMkLst>
            <pc:docMk/>
            <pc:sldMk cId="238830533" sldId="276"/>
            <ac:spMk id="14" creationId="{62A6C075-5628-904A-42D6-DF4750F3AC77}"/>
          </ac:spMkLst>
        </pc:spChg>
        <pc:spChg chg="del">
          <ac:chgData name="Kidd, Celeste E" userId="47fc96f4-9cdd-4d7b-8c74-87e52b64fc0b" providerId="ADAL" clId="{53B11CE9-C52A-4C26-AC3E-BD03D4217052}" dt="2025-09-09T17:11:58.763" v="17508" actId="478"/>
          <ac:spMkLst>
            <pc:docMk/>
            <pc:sldMk cId="238830533" sldId="276"/>
            <ac:spMk id="15" creationId="{2003213A-AB21-4B11-930C-9BBC6B244941}"/>
          </ac:spMkLst>
        </pc:spChg>
        <pc:spChg chg="del">
          <ac:chgData name="Kidd, Celeste E" userId="47fc96f4-9cdd-4d7b-8c74-87e52b64fc0b" providerId="ADAL" clId="{53B11CE9-C52A-4C26-AC3E-BD03D4217052}" dt="2025-09-09T17:11:54.673" v="17506" actId="478"/>
          <ac:spMkLst>
            <pc:docMk/>
            <pc:sldMk cId="238830533" sldId="276"/>
            <ac:spMk id="18" creationId="{4F004F48-97FB-4042-6833-9B345FB5172C}"/>
          </ac:spMkLst>
        </pc:spChg>
        <pc:spChg chg="del">
          <ac:chgData name="Kidd, Celeste E" userId="47fc96f4-9cdd-4d7b-8c74-87e52b64fc0b" providerId="ADAL" clId="{53B11CE9-C52A-4C26-AC3E-BD03D4217052}" dt="2025-09-09T17:11:57.339" v="17507" actId="478"/>
          <ac:spMkLst>
            <pc:docMk/>
            <pc:sldMk cId="238830533" sldId="276"/>
            <ac:spMk id="19" creationId="{D93B485E-3F14-A5C1-CD19-ACBB3F0DBEAA}"/>
          </ac:spMkLst>
        </pc:spChg>
        <pc:picChg chg="del">
          <ac:chgData name="Kidd, Celeste E" userId="47fc96f4-9cdd-4d7b-8c74-87e52b64fc0b" providerId="ADAL" clId="{53B11CE9-C52A-4C26-AC3E-BD03D4217052}" dt="2025-09-09T17:11:40.788" v="17503" actId="478"/>
          <ac:picMkLst>
            <pc:docMk/>
            <pc:sldMk cId="238830533" sldId="276"/>
            <ac:picMk id="9" creationId="{4AA94EAA-1CE1-FFEA-DC5F-C8B658AE2D8C}"/>
          </ac:picMkLst>
        </pc:picChg>
        <pc:picChg chg="del">
          <ac:chgData name="Kidd, Celeste E" userId="47fc96f4-9cdd-4d7b-8c74-87e52b64fc0b" providerId="ADAL" clId="{53B11CE9-C52A-4C26-AC3E-BD03D4217052}" dt="2025-09-09T17:11:37.335" v="17500" actId="478"/>
          <ac:picMkLst>
            <pc:docMk/>
            <pc:sldMk cId="238830533" sldId="276"/>
            <ac:picMk id="10" creationId="{FEB23FBF-DDB7-F7A5-E775-962E7FED770F}"/>
          </ac:picMkLst>
        </pc:picChg>
        <pc:picChg chg="del">
          <ac:chgData name="Kidd, Celeste E" userId="47fc96f4-9cdd-4d7b-8c74-87e52b64fc0b" providerId="ADAL" clId="{53B11CE9-C52A-4C26-AC3E-BD03D4217052}" dt="2025-09-09T17:11:38.403" v="17501" actId="478"/>
          <ac:picMkLst>
            <pc:docMk/>
            <pc:sldMk cId="238830533" sldId="276"/>
            <ac:picMk id="16" creationId="{6DF760C8-9E69-7390-962F-53EA5CF393D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9B23D-9C55-43BF-B1E5-53F9627E0476}" type="datetimeFigureOut">
              <a:rPr lang="en-US" smtClean="0"/>
              <a:t>9/9/2025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671FD1-C5B8-4790-BF03-77B6119F4D96}" type="slidenum">
              <a:rPr lang="en-US" smtClean="0"/>
              <a:t>‹#›</a:t>
            </a:fld>
            <a:endParaRPr lang="en-US"/>
          </a:p>
        </p:txBody>
      </p:sp>
    </p:spTree>
    <p:extLst>
      <p:ext uri="{BB962C8B-B14F-4D97-AF65-F5344CB8AC3E}">
        <p14:creationId xmlns:p14="http://schemas.microsoft.com/office/powerpoint/2010/main" val="791224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71FD1-C5B8-4790-BF03-77B6119F4D96}" type="slidenum">
              <a:rPr lang="en-US" smtClean="0"/>
              <a:t>9</a:t>
            </a:fld>
            <a:endParaRPr lang="en-US"/>
          </a:p>
        </p:txBody>
      </p:sp>
    </p:spTree>
    <p:extLst>
      <p:ext uri="{BB962C8B-B14F-4D97-AF65-F5344CB8AC3E}">
        <p14:creationId xmlns:p14="http://schemas.microsoft.com/office/powerpoint/2010/main" val="1373241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671FD1-C5B8-4790-BF03-77B6119F4D96}" type="slidenum">
              <a:rPr lang="en-US" smtClean="0"/>
              <a:t>12</a:t>
            </a:fld>
            <a:endParaRPr lang="en-US"/>
          </a:p>
        </p:txBody>
      </p:sp>
    </p:spTree>
    <p:extLst>
      <p:ext uri="{BB962C8B-B14F-4D97-AF65-F5344CB8AC3E}">
        <p14:creationId xmlns:p14="http://schemas.microsoft.com/office/powerpoint/2010/main" val="3199959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mailto:iacuc@tamiu.edu" TargetMode="Externa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mailto:iacuc@tamiu.edu" TargetMode="Externa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mailto:iacuc@tamiu.edu"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mailto:iacuc@tamiu.edu" TargetMode="External"/><Relationship Id="rId2" Type="http://schemas.openxmlformats.org/officeDocument/2006/relationships/hyperlink" Target="https://tamiu.app.cayuse.com/" TargetMode="External"/><Relationship Id="rId1" Type="http://schemas.openxmlformats.org/officeDocument/2006/relationships/slideLayout" Target="../slideLayouts/slideLayout7.xml"/><Relationship Id="rId5" Type="http://schemas.openxmlformats.org/officeDocument/2006/relationships/hyperlink" Target="https://community.cayuse.com/home" TargetMode="External"/><Relationship Id="rId4" Type="http://schemas.openxmlformats.org/officeDocument/2006/relationships/hyperlink" Target="https://support.cayuse.com/hc/en-u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iacuc@tamiu.edu"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hyperlink" Target="mailto:iacuc@tamiu.edu"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iacuc@tamiu.edu" TargetMode="External"/><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iacuc@tamiu.edu"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2900"/>
            <a:ext cx="18288000" cy="9601200"/>
          </a:xfrm>
          <a:custGeom>
            <a:avLst/>
            <a:gdLst/>
            <a:ahLst/>
            <a:cxnLst/>
            <a:rect l="l" t="t" r="r" b="b"/>
            <a:pathLst>
              <a:path w="18288000" h="9601200">
                <a:moveTo>
                  <a:pt x="0" y="0"/>
                </a:moveTo>
                <a:lnTo>
                  <a:pt x="18288000" y="0"/>
                </a:lnTo>
                <a:lnTo>
                  <a:pt x="18288000" y="9601200"/>
                </a:lnTo>
                <a:lnTo>
                  <a:pt x="0" y="9601200"/>
                </a:lnTo>
                <a:lnTo>
                  <a:pt x="0" y="0"/>
                </a:lnTo>
                <a:close/>
              </a:path>
            </a:pathLst>
          </a:custGeom>
          <a:blipFill>
            <a:blip r:embed="rId2"/>
            <a:stretch>
              <a:fillRect/>
            </a:stretch>
          </a:blipFill>
        </p:spPr>
        <p:txBody>
          <a:bodyPr/>
          <a:lstStyle/>
          <a:p>
            <a:endParaRPr lang="en-US"/>
          </a:p>
        </p:txBody>
      </p:sp>
      <p:sp>
        <p:nvSpPr>
          <p:cNvPr id="3" name="Freeform 3"/>
          <p:cNvSpPr/>
          <p:nvPr/>
        </p:nvSpPr>
        <p:spPr>
          <a:xfrm>
            <a:off x="15408036" y="7102629"/>
            <a:ext cx="2444834" cy="2444834"/>
          </a:xfrm>
          <a:custGeom>
            <a:avLst/>
            <a:gdLst/>
            <a:ahLst/>
            <a:cxnLst/>
            <a:rect l="l" t="t" r="r" b="b"/>
            <a:pathLst>
              <a:path w="2444834" h="2444834">
                <a:moveTo>
                  <a:pt x="0" y="0"/>
                </a:moveTo>
                <a:lnTo>
                  <a:pt x="2444835" y="0"/>
                </a:lnTo>
                <a:lnTo>
                  <a:pt x="2444835" y="2444835"/>
                </a:lnTo>
                <a:lnTo>
                  <a:pt x="0" y="2444835"/>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71340" y="660400"/>
            <a:ext cx="7981361" cy="669925"/>
          </a:xfrm>
          <a:prstGeom prst="rect">
            <a:avLst/>
          </a:prstGeom>
        </p:spPr>
        <p:txBody>
          <a:bodyPr lIns="0" tIns="0" rIns="0" bIns="0" rtlCol="0" anchor="t">
            <a:spAutoFit/>
          </a:bodyPr>
          <a:lstStyle/>
          <a:p>
            <a:pPr algn="ctr">
              <a:lnSpc>
                <a:spcPts val="5599"/>
              </a:lnSpc>
              <a:spcBef>
                <a:spcPct val="0"/>
              </a:spcBef>
            </a:pPr>
            <a:r>
              <a:rPr lang="en-US" sz="3999">
                <a:solidFill>
                  <a:srgbClr val="FFFFFF"/>
                </a:solidFill>
                <a:latin typeface="Helvetica Now"/>
                <a:ea typeface="Helvetica Now"/>
                <a:cs typeface="Helvetica Now"/>
                <a:sym typeface="Helvetica Now"/>
              </a:rPr>
              <a:t>Submit Your Next Protocol Using: </a:t>
            </a:r>
          </a:p>
        </p:txBody>
      </p:sp>
      <p:sp>
        <p:nvSpPr>
          <p:cNvPr id="5" name="TextBox 5"/>
          <p:cNvSpPr txBox="1"/>
          <p:nvPr/>
        </p:nvSpPr>
        <p:spPr>
          <a:xfrm>
            <a:off x="15441855" y="6841644"/>
            <a:ext cx="2411016" cy="464820"/>
          </a:xfrm>
          <a:prstGeom prst="rect">
            <a:avLst/>
          </a:prstGeom>
        </p:spPr>
        <p:txBody>
          <a:bodyPr lIns="0" tIns="0" rIns="0" bIns="0" rtlCol="0" anchor="t">
            <a:spAutoFit/>
          </a:bodyPr>
          <a:lstStyle/>
          <a:p>
            <a:pPr algn="ctr">
              <a:lnSpc>
                <a:spcPts val="3780"/>
              </a:lnSpc>
              <a:spcBef>
                <a:spcPct val="0"/>
              </a:spcBef>
            </a:pPr>
            <a:r>
              <a:rPr lang="en-US" sz="2700" i="1">
                <a:solidFill>
                  <a:srgbClr val="FFFFFF"/>
                </a:solidFill>
                <a:latin typeface="Helvetica Now Italics"/>
                <a:ea typeface="Helvetica Now Italics"/>
                <a:cs typeface="Helvetica Now Italics"/>
                <a:sym typeface="Helvetica Now Italics"/>
              </a:rPr>
              <a:t>Presented by...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54086" y="232001"/>
            <a:ext cx="8725726" cy="1929182"/>
          </a:xfrm>
          <a:prstGeom prst="rect">
            <a:avLst/>
          </a:prstGeom>
        </p:spPr>
        <p:txBody>
          <a:bodyPr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Use Locations</a:t>
            </a:r>
          </a:p>
          <a:p>
            <a:pPr algn="ctr">
              <a:lnSpc>
                <a:spcPts val="3780"/>
              </a:lnSpc>
              <a:spcBef>
                <a:spcPct val="0"/>
              </a:spcBef>
            </a:pPr>
            <a:endParaRPr lang="en-US" sz="2700" b="1"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Click “Add Use Locations” and add all locations </a:t>
            </a:r>
          </a:p>
          <a:p>
            <a:pPr algn="ctr">
              <a:lnSpc>
                <a:spcPts val="3780"/>
              </a:lnSpc>
              <a:spcBef>
                <a:spcPct val="0"/>
              </a:spcBef>
            </a:pPr>
            <a:r>
              <a:rPr lang="en-US" sz="2700" dirty="0">
                <a:solidFill>
                  <a:srgbClr val="000000"/>
                </a:solidFill>
                <a:latin typeface="Helvetica Now"/>
                <a:ea typeface="Helvetica Now"/>
                <a:cs typeface="Helvetica Now"/>
                <a:sym typeface="Helvetica Now"/>
              </a:rPr>
              <a:t>to be used for this protocol</a:t>
            </a:r>
          </a:p>
        </p:txBody>
      </p:sp>
      <p:pic>
        <p:nvPicPr>
          <p:cNvPr id="10" name="Picture 9">
            <a:extLst>
              <a:ext uri="{FF2B5EF4-FFF2-40B4-BE49-F238E27FC236}">
                <a16:creationId xmlns:a16="http://schemas.microsoft.com/office/drawing/2014/main" id="{C1975CC4-0C34-DF04-FB51-A63133ED3A6C}"/>
              </a:ext>
            </a:extLst>
          </p:cNvPr>
          <p:cNvPicPr>
            <a:picLocks noChangeAspect="1"/>
          </p:cNvPicPr>
          <p:nvPr/>
        </p:nvPicPr>
        <p:blipFill>
          <a:blip r:embed="rId2"/>
          <a:srcRect l="64167" t="34544" r="22916" b="8787"/>
          <a:stretch>
            <a:fillRect/>
          </a:stretch>
        </p:blipFill>
        <p:spPr>
          <a:xfrm>
            <a:off x="10229437" y="1409700"/>
            <a:ext cx="6781800" cy="7219335"/>
          </a:xfrm>
          <a:prstGeom prst="rect">
            <a:avLst/>
          </a:prstGeom>
        </p:spPr>
      </p:pic>
      <p:sp>
        <p:nvSpPr>
          <p:cNvPr id="11" name="TextBox 4">
            <a:extLst>
              <a:ext uri="{FF2B5EF4-FFF2-40B4-BE49-F238E27FC236}">
                <a16:creationId xmlns:a16="http://schemas.microsoft.com/office/drawing/2014/main" id="{95F05BBA-667E-5F66-8054-F4C3CB4AA4B0}"/>
              </a:ext>
            </a:extLst>
          </p:cNvPr>
          <p:cNvSpPr txBox="1"/>
          <p:nvPr/>
        </p:nvSpPr>
        <p:spPr>
          <a:xfrm>
            <a:off x="9257474" y="266700"/>
            <a:ext cx="8725726" cy="954557"/>
          </a:xfrm>
          <a:prstGeom prst="rect">
            <a:avLst/>
          </a:prstGeom>
        </p:spPr>
        <p:txBody>
          <a:bodyPr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For each location – select the location and room from dropdown list &amp; complete questions &amp; save</a:t>
            </a:r>
          </a:p>
        </p:txBody>
      </p:sp>
      <p:sp>
        <p:nvSpPr>
          <p:cNvPr id="13" name="TextBox 12">
            <a:extLst>
              <a:ext uri="{FF2B5EF4-FFF2-40B4-BE49-F238E27FC236}">
                <a16:creationId xmlns:a16="http://schemas.microsoft.com/office/drawing/2014/main" id="{305D2BE8-CF88-73FA-5447-03F22A7E648D}"/>
              </a:ext>
            </a:extLst>
          </p:cNvPr>
          <p:cNvSpPr txBox="1"/>
          <p:nvPr/>
        </p:nvSpPr>
        <p:spPr>
          <a:xfrm>
            <a:off x="596618" y="7801570"/>
            <a:ext cx="9144000" cy="923330"/>
          </a:xfrm>
          <a:prstGeom prst="rect">
            <a:avLst/>
          </a:prstGeom>
          <a:noFill/>
        </p:spPr>
        <p:txBody>
          <a:bodyPr wrap="square">
            <a:spAutoFit/>
          </a:bodyPr>
          <a:lstStyle/>
          <a:p>
            <a:r>
              <a:rPr lang="en-US" sz="2700" dirty="0">
                <a:solidFill>
                  <a:srgbClr val="000000"/>
                </a:solidFill>
                <a:latin typeface="Helvetica Now"/>
                <a:ea typeface="Helvetica Now"/>
                <a:cs typeface="Helvetica Now"/>
                <a:sym typeface="Helvetica Now"/>
              </a:rPr>
              <a:t>If location or room is not available to select, contact </a:t>
            </a:r>
            <a:r>
              <a:rPr lang="en-US" sz="2700" dirty="0">
                <a:solidFill>
                  <a:srgbClr val="000000"/>
                </a:solidFill>
                <a:latin typeface="Helvetica Now"/>
                <a:ea typeface="Helvetica Now"/>
                <a:cs typeface="Helvetica Now"/>
                <a:sym typeface="Helvetica Now"/>
                <a:hlinkClick r:id="rId3"/>
              </a:rPr>
              <a:t>iacuc@tamiu.edu</a:t>
            </a:r>
            <a:r>
              <a:rPr lang="en-US" sz="2700" dirty="0">
                <a:solidFill>
                  <a:srgbClr val="000000"/>
                </a:solidFill>
                <a:latin typeface="Helvetica Now"/>
                <a:ea typeface="Helvetica Now"/>
                <a:cs typeface="Helvetica Now"/>
                <a:sym typeface="Helvetica Now"/>
              </a:rPr>
              <a:t> for assistance. </a:t>
            </a:r>
            <a:endParaRPr lang="en-US" sz="2700" dirty="0"/>
          </a:p>
        </p:txBody>
      </p:sp>
      <p:pic>
        <p:nvPicPr>
          <p:cNvPr id="15" name="Picture 14">
            <a:extLst>
              <a:ext uri="{FF2B5EF4-FFF2-40B4-BE49-F238E27FC236}">
                <a16:creationId xmlns:a16="http://schemas.microsoft.com/office/drawing/2014/main" id="{2C6BB3EE-BC3A-367C-AE5D-CDB4AB4FAC34}"/>
              </a:ext>
            </a:extLst>
          </p:cNvPr>
          <p:cNvPicPr>
            <a:picLocks noChangeAspect="1"/>
          </p:cNvPicPr>
          <p:nvPr/>
        </p:nvPicPr>
        <p:blipFill>
          <a:blip r:embed="rId4"/>
          <a:srcRect l="63750" t="32827" r="20701" b="41414"/>
          <a:stretch>
            <a:fillRect/>
          </a:stretch>
        </p:blipFill>
        <p:spPr>
          <a:xfrm>
            <a:off x="838200" y="2599764"/>
            <a:ext cx="8413598" cy="3381936"/>
          </a:xfrm>
          <a:prstGeom prst="rect">
            <a:avLst/>
          </a:prstGeom>
        </p:spPr>
      </p:pic>
      <p:sp>
        <p:nvSpPr>
          <p:cNvPr id="16" name="Rectangle 15">
            <a:extLst>
              <a:ext uri="{FF2B5EF4-FFF2-40B4-BE49-F238E27FC236}">
                <a16:creationId xmlns:a16="http://schemas.microsoft.com/office/drawing/2014/main" id="{E4EA1128-6582-65DE-457B-63896C950706}"/>
              </a:ext>
            </a:extLst>
          </p:cNvPr>
          <p:cNvSpPr/>
          <p:nvPr/>
        </p:nvSpPr>
        <p:spPr>
          <a:xfrm>
            <a:off x="1272280" y="3611880"/>
            <a:ext cx="2232919" cy="464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067C3-8C1A-DB55-AF5F-F89E902451C8}"/>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12E33AE3-BC68-FC34-6E0D-17F21008B0E5}"/>
              </a:ext>
            </a:extLst>
          </p:cNvPr>
          <p:cNvSpPr txBox="1"/>
          <p:nvPr/>
        </p:nvSpPr>
        <p:spPr>
          <a:xfrm>
            <a:off x="454086" y="232001"/>
            <a:ext cx="8725726" cy="954557"/>
          </a:xfrm>
          <a:prstGeom prst="rect">
            <a:avLst/>
          </a:prstGeom>
        </p:spPr>
        <p:txBody>
          <a:bodyPr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Strain Information – Click “Add Strain” and add all strains used for this protocol and save</a:t>
            </a:r>
          </a:p>
        </p:txBody>
      </p:sp>
      <p:sp>
        <p:nvSpPr>
          <p:cNvPr id="11" name="TextBox 4">
            <a:extLst>
              <a:ext uri="{FF2B5EF4-FFF2-40B4-BE49-F238E27FC236}">
                <a16:creationId xmlns:a16="http://schemas.microsoft.com/office/drawing/2014/main" id="{66F907AF-19D8-8B50-6F63-0C560220533C}"/>
              </a:ext>
            </a:extLst>
          </p:cNvPr>
          <p:cNvSpPr txBox="1"/>
          <p:nvPr/>
        </p:nvSpPr>
        <p:spPr>
          <a:xfrm>
            <a:off x="9257474" y="190500"/>
            <a:ext cx="8725726" cy="3878434"/>
          </a:xfrm>
          <a:prstGeom prst="rect">
            <a:avLst/>
          </a:prstGeom>
        </p:spPr>
        <p:txBody>
          <a:bodyPr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After click Add Strain, to find target strain, either put a space in Species Strain text box &amp; a list of all available strains for that species will be shown</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 or</a:t>
            </a:r>
          </a:p>
          <a:p>
            <a:pPr algn="ctr">
              <a:lnSpc>
                <a:spcPts val="3780"/>
              </a:lnSpc>
              <a:spcBef>
                <a:spcPct val="0"/>
              </a:spcBef>
            </a:pPr>
            <a:r>
              <a:rPr lang="en-US" sz="2700" dirty="0">
                <a:solidFill>
                  <a:srgbClr val="000000"/>
                </a:solidFill>
                <a:latin typeface="Helvetica Now"/>
                <a:ea typeface="Helvetica Now"/>
                <a:cs typeface="Helvetica Now"/>
                <a:sym typeface="Helvetica Now"/>
              </a:rPr>
              <a:t> </a:t>
            </a:r>
          </a:p>
          <a:p>
            <a:pPr algn="ctr">
              <a:lnSpc>
                <a:spcPts val="3780"/>
              </a:lnSpc>
              <a:spcBef>
                <a:spcPct val="0"/>
              </a:spcBef>
            </a:pPr>
            <a:r>
              <a:rPr lang="en-US" sz="2700" dirty="0">
                <a:solidFill>
                  <a:srgbClr val="000000"/>
                </a:solidFill>
                <a:latin typeface="Helvetica Now"/>
                <a:ea typeface="Helvetica Now"/>
                <a:cs typeface="Helvetica Now"/>
                <a:sym typeface="Helvetica Now"/>
              </a:rPr>
              <a:t>type strain name in that field and available options will be shown</a:t>
            </a:r>
          </a:p>
        </p:txBody>
      </p:sp>
      <p:sp>
        <p:nvSpPr>
          <p:cNvPr id="13" name="TextBox 12">
            <a:extLst>
              <a:ext uri="{FF2B5EF4-FFF2-40B4-BE49-F238E27FC236}">
                <a16:creationId xmlns:a16="http://schemas.microsoft.com/office/drawing/2014/main" id="{02E3051B-D6C5-4959-0EEF-0D2C6646DEB2}"/>
              </a:ext>
            </a:extLst>
          </p:cNvPr>
          <p:cNvSpPr txBox="1"/>
          <p:nvPr/>
        </p:nvSpPr>
        <p:spPr>
          <a:xfrm>
            <a:off x="596618" y="6362700"/>
            <a:ext cx="9144000" cy="923330"/>
          </a:xfrm>
          <a:prstGeom prst="rect">
            <a:avLst/>
          </a:prstGeom>
          <a:noFill/>
        </p:spPr>
        <p:txBody>
          <a:bodyPr wrap="square">
            <a:spAutoFit/>
          </a:bodyPr>
          <a:lstStyle/>
          <a:p>
            <a:r>
              <a:rPr lang="en-US" sz="2700" dirty="0">
                <a:solidFill>
                  <a:srgbClr val="000000"/>
                </a:solidFill>
                <a:latin typeface="Helvetica Now"/>
                <a:ea typeface="Helvetica Now"/>
                <a:cs typeface="Helvetica Now"/>
                <a:sym typeface="Helvetica Now"/>
              </a:rPr>
              <a:t>If target strain is not available to select, contact </a:t>
            </a:r>
            <a:r>
              <a:rPr lang="en-US" sz="2700" dirty="0">
                <a:solidFill>
                  <a:srgbClr val="000000"/>
                </a:solidFill>
                <a:latin typeface="Helvetica Now"/>
                <a:ea typeface="Helvetica Now"/>
                <a:cs typeface="Helvetica Now"/>
                <a:sym typeface="Helvetica Now"/>
                <a:hlinkClick r:id="rId2"/>
              </a:rPr>
              <a:t>iacuc@tamiu.edu</a:t>
            </a:r>
            <a:r>
              <a:rPr lang="en-US" sz="2700" dirty="0">
                <a:solidFill>
                  <a:srgbClr val="000000"/>
                </a:solidFill>
                <a:latin typeface="Helvetica Now"/>
                <a:ea typeface="Helvetica Now"/>
                <a:cs typeface="Helvetica Now"/>
                <a:sym typeface="Helvetica Now"/>
              </a:rPr>
              <a:t> for assistance. </a:t>
            </a:r>
            <a:endParaRPr lang="en-US" sz="2700" dirty="0"/>
          </a:p>
        </p:txBody>
      </p:sp>
      <p:sp>
        <p:nvSpPr>
          <p:cNvPr id="16" name="Rectangle 15">
            <a:extLst>
              <a:ext uri="{FF2B5EF4-FFF2-40B4-BE49-F238E27FC236}">
                <a16:creationId xmlns:a16="http://schemas.microsoft.com/office/drawing/2014/main" id="{AD7796D9-E8EA-5195-D558-7091CAB0875F}"/>
              </a:ext>
            </a:extLst>
          </p:cNvPr>
          <p:cNvSpPr/>
          <p:nvPr/>
        </p:nvSpPr>
        <p:spPr>
          <a:xfrm>
            <a:off x="1272280" y="2019300"/>
            <a:ext cx="2232919" cy="464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B39C4F9-4B7E-B294-BB8E-74C9A1E1F0B2}"/>
              </a:ext>
            </a:extLst>
          </p:cNvPr>
          <p:cNvPicPr>
            <a:picLocks noChangeAspect="1"/>
          </p:cNvPicPr>
          <p:nvPr/>
        </p:nvPicPr>
        <p:blipFill>
          <a:blip r:embed="rId3"/>
          <a:srcRect l="57083" t="25959" r="23750" b="41414"/>
          <a:stretch>
            <a:fillRect/>
          </a:stretch>
        </p:blipFill>
        <p:spPr>
          <a:xfrm>
            <a:off x="636138" y="1790699"/>
            <a:ext cx="8036977" cy="3319621"/>
          </a:xfrm>
          <a:prstGeom prst="rect">
            <a:avLst/>
          </a:prstGeom>
        </p:spPr>
      </p:pic>
      <p:pic>
        <p:nvPicPr>
          <p:cNvPr id="6" name="Picture 5">
            <a:extLst>
              <a:ext uri="{FF2B5EF4-FFF2-40B4-BE49-F238E27FC236}">
                <a16:creationId xmlns:a16="http://schemas.microsoft.com/office/drawing/2014/main" id="{9F3D9576-1ECA-7CA6-F951-83A91509692C}"/>
              </a:ext>
            </a:extLst>
          </p:cNvPr>
          <p:cNvPicPr>
            <a:picLocks noChangeAspect="1"/>
          </p:cNvPicPr>
          <p:nvPr/>
        </p:nvPicPr>
        <p:blipFill>
          <a:blip r:embed="rId4"/>
          <a:srcRect l="57500" t="25959" r="19590" b="17372"/>
          <a:stretch>
            <a:fillRect/>
          </a:stretch>
        </p:blipFill>
        <p:spPr>
          <a:xfrm>
            <a:off x="9257474" y="4630977"/>
            <a:ext cx="8725726" cy="5236923"/>
          </a:xfrm>
          <a:prstGeom prst="rect">
            <a:avLst/>
          </a:prstGeom>
        </p:spPr>
      </p:pic>
      <p:sp>
        <p:nvSpPr>
          <p:cNvPr id="7" name="Rectangle 6">
            <a:extLst>
              <a:ext uri="{FF2B5EF4-FFF2-40B4-BE49-F238E27FC236}">
                <a16:creationId xmlns:a16="http://schemas.microsoft.com/office/drawing/2014/main" id="{A811A1C4-99DF-F773-B93E-81AA4A3A9577}"/>
              </a:ext>
            </a:extLst>
          </p:cNvPr>
          <p:cNvSpPr/>
          <p:nvPr/>
        </p:nvSpPr>
        <p:spPr>
          <a:xfrm>
            <a:off x="3634481" y="3162300"/>
            <a:ext cx="1242319" cy="464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4C2E88-A187-F064-71C9-40BF0C524B8D}"/>
              </a:ext>
            </a:extLst>
          </p:cNvPr>
          <p:cNvSpPr/>
          <p:nvPr/>
        </p:nvSpPr>
        <p:spPr>
          <a:xfrm>
            <a:off x="11867736" y="7962900"/>
            <a:ext cx="6115463" cy="304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489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8A3BA-CF57-5074-927F-9AB79C6E5FBD}"/>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781869F8-086D-B151-54F9-FDB62A925AE6}"/>
              </a:ext>
            </a:extLst>
          </p:cNvPr>
          <p:cNvSpPr txBox="1"/>
          <p:nvPr/>
        </p:nvSpPr>
        <p:spPr>
          <a:xfrm>
            <a:off x="454086" y="232001"/>
            <a:ext cx="17405394" cy="467244"/>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Answer all questions about your study and upload supporting documents as needed</a:t>
            </a:r>
          </a:p>
        </p:txBody>
      </p:sp>
      <p:sp>
        <p:nvSpPr>
          <p:cNvPr id="10" name="TextBox 4">
            <a:extLst>
              <a:ext uri="{FF2B5EF4-FFF2-40B4-BE49-F238E27FC236}">
                <a16:creationId xmlns:a16="http://schemas.microsoft.com/office/drawing/2014/main" id="{0E0FBE09-7AF2-8D3D-DDDF-8B1B7EE37A3A}"/>
              </a:ext>
            </a:extLst>
          </p:cNvPr>
          <p:cNvSpPr txBox="1"/>
          <p:nvPr/>
        </p:nvSpPr>
        <p:spPr>
          <a:xfrm>
            <a:off x="0" y="9410700"/>
            <a:ext cx="18288000" cy="467244"/>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FF0000"/>
                </a:solidFill>
                <a:latin typeface="Helvetica Now"/>
                <a:ea typeface="Helvetica Now"/>
                <a:cs typeface="Helvetica Now"/>
                <a:sym typeface="Helvetica Now"/>
              </a:rPr>
              <a:t>Once all checkboxes are green, then you can submit the protocol.</a:t>
            </a:r>
          </a:p>
        </p:txBody>
      </p:sp>
      <p:pic>
        <p:nvPicPr>
          <p:cNvPr id="12" name="Picture 11">
            <a:extLst>
              <a:ext uri="{FF2B5EF4-FFF2-40B4-BE49-F238E27FC236}">
                <a16:creationId xmlns:a16="http://schemas.microsoft.com/office/drawing/2014/main" id="{607C4952-68A3-A496-34B2-DE909AD0268B}"/>
              </a:ext>
            </a:extLst>
          </p:cNvPr>
          <p:cNvPicPr>
            <a:picLocks noChangeAspect="1"/>
          </p:cNvPicPr>
          <p:nvPr/>
        </p:nvPicPr>
        <p:blipFill>
          <a:blip r:embed="rId3"/>
          <a:srcRect l="57139" t="22906" r="9913" b="13937"/>
          <a:stretch>
            <a:fillRect/>
          </a:stretch>
        </p:blipFill>
        <p:spPr>
          <a:xfrm>
            <a:off x="454086" y="876300"/>
            <a:ext cx="17405394" cy="8095531"/>
          </a:xfrm>
          <a:prstGeom prst="rect">
            <a:avLst/>
          </a:prstGeom>
        </p:spPr>
      </p:pic>
      <p:sp>
        <p:nvSpPr>
          <p:cNvPr id="13" name="Rectangle 12">
            <a:extLst>
              <a:ext uri="{FF2B5EF4-FFF2-40B4-BE49-F238E27FC236}">
                <a16:creationId xmlns:a16="http://schemas.microsoft.com/office/drawing/2014/main" id="{C4247C64-FE4B-7553-8F95-106FB4278868}"/>
              </a:ext>
            </a:extLst>
          </p:cNvPr>
          <p:cNvSpPr/>
          <p:nvPr/>
        </p:nvSpPr>
        <p:spPr>
          <a:xfrm>
            <a:off x="4114800" y="8412480"/>
            <a:ext cx="1600200" cy="464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562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736352" y="150495"/>
            <a:ext cx="16785164" cy="467244"/>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Then will see it change to be Protocol in Review, and you can monitor the progress.  </a:t>
            </a:r>
          </a:p>
        </p:txBody>
      </p:sp>
      <p:pic>
        <p:nvPicPr>
          <p:cNvPr id="9" name="Picture 8">
            <a:extLst>
              <a:ext uri="{FF2B5EF4-FFF2-40B4-BE49-F238E27FC236}">
                <a16:creationId xmlns:a16="http://schemas.microsoft.com/office/drawing/2014/main" id="{8867DB33-3CFB-CE77-B78C-921CB50BD9BE}"/>
              </a:ext>
            </a:extLst>
          </p:cNvPr>
          <p:cNvPicPr>
            <a:picLocks noChangeAspect="1"/>
          </p:cNvPicPr>
          <p:nvPr/>
        </p:nvPicPr>
        <p:blipFill>
          <a:blip r:embed="rId2"/>
          <a:srcRect l="57083" t="17372" b="22524"/>
          <a:stretch>
            <a:fillRect/>
          </a:stretch>
        </p:blipFill>
        <p:spPr>
          <a:xfrm>
            <a:off x="228600" y="952500"/>
            <a:ext cx="17297399" cy="5877757"/>
          </a:xfrm>
          <a:prstGeom prst="rect">
            <a:avLst/>
          </a:prstGeom>
        </p:spPr>
      </p:pic>
      <p:sp>
        <p:nvSpPr>
          <p:cNvPr id="10" name="Rectangle 9">
            <a:extLst>
              <a:ext uri="{FF2B5EF4-FFF2-40B4-BE49-F238E27FC236}">
                <a16:creationId xmlns:a16="http://schemas.microsoft.com/office/drawing/2014/main" id="{59D8044E-7CE7-867A-FECC-189A9F60FDEA}"/>
              </a:ext>
            </a:extLst>
          </p:cNvPr>
          <p:cNvSpPr/>
          <p:nvPr/>
        </p:nvSpPr>
        <p:spPr>
          <a:xfrm>
            <a:off x="457200" y="3619500"/>
            <a:ext cx="1752600" cy="464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utoShape 5">
            <a:extLst>
              <a:ext uri="{FF2B5EF4-FFF2-40B4-BE49-F238E27FC236}">
                <a16:creationId xmlns:a16="http://schemas.microsoft.com/office/drawing/2014/main" id="{DB28C6B4-3A34-D2AF-0C73-88937444B1DC}"/>
              </a:ext>
            </a:extLst>
          </p:cNvPr>
          <p:cNvSpPr/>
          <p:nvPr/>
        </p:nvSpPr>
        <p:spPr>
          <a:xfrm>
            <a:off x="14401800" y="617739"/>
            <a:ext cx="685800" cy="4906761"/>
          </a:xfrm>
          <a:prstGeom prst="line">
            <a:avLst/>
          </a:prstGeom>
          <a:ln w="38100" cap="flat">
            <a:solidFill>
              <a:srgbClr val="0087FF"/>
            </a:solidFill>
            <a:prstDash val="solid"/>
            <a:headEnd type="none" w="sm" len="sm"/>
            <a:tailEnd type="arrow" w="med" len="sm"/>
          </a:ln>
        </p:spPr>
        <p:txBody>
          <a:bodyPr/>
          <a:lstStyle/>
          <a:p>
            <a:endParaRPr lang="en-US"/>
          </a:p>
        </p:txBody>
      </p:sp>
      <p:sp>
        <p:nvSpPr>
          <p:cNvPr id="12" name="TextBox 7">
            <a:extLst>
              <a:ext uri="{FF2B5EF4-FFF2-40B4-BE49-F238E27FC236}">
                <a16:creationId xmlns:a16="http://schemas.microsoft.com/office/drawing/2014/main" id="{DB37A9D7-F599-EE7E-8974-903248392347}"/>
              </a:ext>
            </a:extLst>
          </p:cNvPr>
          <p:cNvSpPr txBox="1"/>
          <p:nvPr/>
        </p:nvSpPr>
        <p:spPr>
          <a:xfrm>
            <a:off x="0" y="6972300"/>
            <a:ext cx="18288000" cy="2903808"/>
          </a:xfrm>
          <a:prstGeom prst="rect">
            <a:avLst/>
          </a:prstGeom>
        </p:spPr>
        <p:txBody>
          <a:bodyPr wrap="square" lIns="0" tIns="0" rIns="0" bIns="0" rtlCol="0" anchor="t">
            <a:spAutoFit/>
          </a:bodyPr>
          <a:lstStyle/>
          <a:p>
            <a:pPr algn="ctr">
              <a:lnSpc>
                <a:spcPts val="3780"/>
              </a:lnSpc>
              <a:spcBef>
                <a:spcPct val="0"/>
              </a:spcBef>
            </a:pPr>
            <a:r>
              <a:rPr lang="en-US" sz="2700" b="1" u="sng" dirty="0">
                <a:solidFill>
                  <a:srgbClr val="000000"/>
                </a:solidFill>
                <a:latin typeface="Helvetica Now"/>
                <a:ea typeface="Helvetica Now"/>
                <a:cs typeface="Helvetica Now"/>
                <a:sym typeface="Helvetica Now"/>
              </a:rPr>
              <a:t>Review process</a:t>
            </a:r>
          </a:p>
          <a:p>
            <a:pPr algn="ctr">
              <a:lnSpc>
                <a:spcPts val="3780"/>
              </a:lnSpc>
              <a:spcBef>
                <a:spcPct val="0"/>
              </a:spcBef>
            </a:pPr>
            <a:r>
              <a:rPr lang="en-US" sz="2700" dirty="0">
                <a:solidFill>
                  <a:srgbClr val="000000"/>
                </a:solidFill>
                <a:latin typeface="Helvetica Now"/>
                <a:ea typeface="Helvetica Now"/>
                <a:cs typeface="Helvetica Now"/>
                <a:sym typeface="Helvetica Now"/>
              </a:rPr>
              <a:t>IACUC Office reviews for completeness &amp; they may send back request for revisions to PI </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IACUC Chair/IACUC reviewer  or  agenda for next IACUC meeting  </a:t>
            </a:r>
          </a:p>
        </p:txBody>
      </p:sp>
      <p:sp>
        <p:nvSpPr>
          <p:cNvPr id="14" name="Callout: Down Arrow 13">
            <a:extLst>
              <a:ext uri="{FF2B5EF4-FFF2-40B4-BE49-F238E27FC236}">
                <a16:creationId xmlns:a16="http://schemas.microsoft.com/office/drawing/2014/main" id="{742C74A2-E047-5E80-5974-F52F95CEA292}"/>
              </a:ext>
            </a:extLst>
          </p:cNvPr>
          <p:cNvSpPr/>
          <p:nvPr/>
        </p:nvSpPr>
        <p:spPr>
          <a:xfrm>
            <a:off x="5181600" y="8191500"/>
            <a:ext cx="7924800" cy="1066800"/>
          </a:xfrm>
          <a:prstGeom prst="downArrow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Now" panose="020B0604020202020204" charset="0"/>
              </a:rPr>
              <a:t>Once Office Review completed, it moves on to the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2535C73-D0E3-F926-8D01-EB751A2057BF}"/>
              </a:ext>
            </a:extLst>
          </p:cNvPr>
          <p:cNvPicPr>
            <a:picLocks noChangeAspect="1"/>
          </p:cNvPicPr>
          <p:nvPr/>
        </p:nvPicPr>
        <p:blipFill>
          <a:blip r:embed="rId2"/>
          <a:srcRect l="57715" t="27459" r="7391" b="37489"/>
          <a:stretch>
            <a:fillRect/>
          </a:stretch>
        </p:blipFill>
        <p:spPr>
          <a:xfrm>
            <a:off x="228600" y="5829300"/>
            <a:ext cx="17907000" cy="4364579"/>
          </a:xfrm>
          <a:prstGeom prst="rect">
            <a:avLst/>
          </a:prstGeom>
        </p:spPr>
      </p:pic>
      <p:sp>
        <p:nvSpPr>
          <p:cNvPr id="5" name="TextBox 5"/>
          <p:cNvSpPr txBox="1"/>
          <p:nvPr/>
        </p:nvSpPr>
        <p:spPr>
          <a:xfrm>
            <a:off x="418274" y="767715"/>
            <a:ext cx="17564926" cy="5340373"/>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CAYUSE sends out automated emails for approval letters. </a:t>
            </a:r>
            <a:r>
              <a:rPr lang="en-US" sz="2700" b="1" dirty="0">
                <a:solidFill>
                  <a:srgbClr val="FF0000"/>
                </a:solidFill>
                <a:latin typeface="Helvetica Now"/>
                <a:ea typeface="Helvetica Now"/>
                <a:cs typeface="Helvetica Now"/>
                <a:sym typeface="Helvetica Now"/>
              </a:rPr>
              <a:t>Save those approval emails!  </a:t>
            </a:r>
            <a:r>
              <a:rPr lang="en-US" sz="2700" dirty="0">
                <a:solidFill>
                  <a:srgbClr val="000000"/>
                </a:solidFill>
                <a:latin typeface="Helvetica Now"/>
                <a:ea typeface="Helvetica Now"/>
                <a:cs typeface="Helvetica Now"/>
                <a:sym typeface="Helvetica Now"/>
              </a:rPr>
              <a:t>PI can’t access them in the protocol system.  If need approval letter again, contact </a:t>
            </a:r>
            <a:r>
              <a:rPr lang="en-US" sz="2700" dirty="0">
                <a:solidFill>
                  <a:srgbClr val="000000"/>
                </a:solidFill>
                <a:latin typeface="Helvetica Now"/>
                <a:ea typeface="Helvetica Now"/>
                <a:cs typeface="Helvetica Now"/>
                <a:sym typeface="Helvetica Now"/>
                <a:hlinkClick r:id="rId3"/>
              </a:rPr>
              <a:t>iacuc@tamiu.edu</a:t>
            </a:r>
            <a:r>
              <a:rPr lang="en-US" sz="2700" dirty="0">
                <a:solidFill>
                  <a:srgbClr val="000000"/>
                </a:solidFill>
                <a:latin typeface="Helvetica Now"/>
                <a:ea typeface="Helvetica Now"/>
                <a:cs typeface="Helvetica Now"/>
                <a:sym typeface="Helvetica Now"/>
              </a:rPr>
              <a:t> for assistance.</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b="1" u="sng" dirty="0">
                <a:solidFill>
                  <a:srgbClr val="000000"/>
                </a:solidFill>
                <a:latin typeface="Helvetica Now"/>
                <a:ea typeface="Helvetica Now"/>
                <a:cs typeface="Helvetica Now"/>
                <a:sym typeface="Helvetica Now"/>
              </a:rPr>
              <a:t>Amendments</a:t>
            </a:r>
          </a:p>
          <a:p>
            <a:pPr algn="ctr">
              <a:spcBef>
                <a:spcPct val="0"/>
              </a:spcBef>
            </a:pPr>
            <a:r>
              <a:rPr lang="en-US" sz="2700" dirty="0">
                <a:solidFill>
                  <a:srgbClr val="000000"/>
                </a:solidFill>
                <a:latin typeface="Helvetica Now"/>
                <a:ea typeface="Helvetica Now"/>
                <a:cs typeface="Helvetica Now"/>
                <a:sym typeface="Helvetica Now"/>
              </a:rPr>
              <a:t> </a:t>
            </a:r>
            <a:r>
              <a:rPr lang="en-US" sz="2700" dirty="0">
                <a:solidFill>
                  <a:srgbClr val="FF0000"/>
                </a:solidFill>
                <a:latin typeface="Helvetica Now"/>
                <a:ea typeface="Helvetica Now"/>
                <a:cs typeface="Helvetica Now"/>
                <a:sym typeface="Helvetica Now"/>
              </a:rPr>
              <a:t>Only can be done to an approved protocol</a:t>
            </a:r>
          </a:p>
          <a:p>
            <a:pPr lvl="4">
              <a:lnSpc>
                <a:spcPts val="3780"/>
              </a:lnSpc>
              <a:spcBef>
                <a:spcPct val="0"/>
              </a:spcBef>
            </a:pPr>
            <a:endParaRPr lang="en-US" sz="1200" dirty="0">
              <a:solidFill>
                <a:srgbClr val="000000"/>
              </a:solidFill>
              <a:latin typeface="Helvetica Now"/>
              <a:ea typeface="Helvetica Now"/>
              <a:cs typeface="Helvetica Now"/>
              <a:sym typeface="Helvetica Now"/>
            </a:endParaRPr>
          </a:p>
          <a:p>
            <a:pPr lvl="7">
              <a:lnSpc>
                <a:spcPts val="3780"/>
              </a:lnSpc>
              <a:spcBef>
                <a:spcPct val="0"/>
              </a:spcBef>
            </a:pPr>
            <a:r>
              <a:rPr lang="en-US" sz="2700" dirty="0">
                <a:solidFill>
                  <a:srgbClr val="000000"/>
                </a:solidFill>
                <a:latin typeface="Helvetica Now"/>
                <a:ea typeface="Helvetica Now"/>
                <a:cs typeface="Helvetica Now"/>
                <a:sym typeface="Helvetica Now"/>
              </a:rPr>
              <a:t>1.  Click on Protocol Actions to find all approved protocols</a:t>
            </a:r>
          </a:p>
          <a:p>
            <a:pPr lvl="7">
              <a:lnSpc>
                <a:spcPts val="3780"/>
              </a:lnSpc>
              <a:spcBef>
                <a:spcPct val="0"/>
              </a:spcBef>
            </a:pPr>
            <a:r>
              <a:rPr lang="en-US" sz="2700" dirty="0">
                <a:solidFill>
                  <a:srgbClr val="000000"/>
                </a:solidFill>
                <a:latin typeface="Helvetica Now"/>
                <a:ea typeface="Helvetica Now"/>
                <a:cs typeface="Helvetica Now"/>
                <a:sym typeface="Helvetica Now"/>
              </a:rPr>
              <a:t>2. Use Find to be able to find &amp; have hot link to select protocol</a:t>
            </a:r>
          </a:p>
          <a:p>
            <a:pPr lvl="7">
              <a:lnSpc>
                <a:spcPts val="3780"/>
              </a:lnSpc>
              <a:spcBef>
                <a:spcPct val="0"/>
              </a:spcBef>
            </a:pPr>
            <a:r>
              <a:rPr lang="en-US" sz="2700" dirty="0">
                <a:solidFill>
                  <a:srgbClr val="000000"/>
                </a:solidFill>
                <a:latin typeface="Helvetica Now"/>
                <a:ea typeface="Helvetica Now"/>
                <a:cs typeface="Helvetica Now"/>
                <a:sym typeface="Helvetica Now"/>
              </a:rPr>
              <a:t>3. Highlight row to select which protocol to submit amendment </a:t>
            </a:r>
          </a:p>
          <a:p>
            <a:pPr lvl="7">
              <a:lnSpc>
                <a:spcPts val="3780"/>
              </a:lnSpc>
              <a:spcBef>
                <a:spcPct val="0"/>
              </a:spcBef>
            </a:pPr>
            <a:r>
              <a:rPr lang="en-US" sz="2700" dirty="0">
                <a:solidFill>
                  <a:srgbClr val="000000"/>
                </a:solidFill>
                <a:latin typeface="Helvetica Now"/>
                <a:ea typeface="Helvetica Now"/>
                <a:cs typeface="Helvetica Now"/>
                <a:sym typeface="Helvetica Now"/>
              </a:rPr>
              <a:t>4. Click Start an Amendment and edit protocol as needed &amp; submit</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p:txBody>
      </p:sp>
      <p:sp>
        <p:nvSpPr>
          <p:cNvPr id="14" name="Rectangle 13">
            <a:extLst>
              <a:ext uri="{FF2B5EF4-FFF2-40B4-BE49-F238E27FC236}">
                <a16:creationId xmlns:a16="http://schemas.microsoft.com/office/drawing/2014/main" id="{F0680239-9128-8B60-ECE2-AB865DF32024}"/>
              </a:ext>
            </a:extLst>
          </p:cNvPr>
          <p:cNvSpPr/>
          <p:nvPr/>
        </p:nvSpPr>
        <p:spPr>
          <a:xfrm>
            <a:off x="152400" y="6896100"/>
            <a:ext cx="1905000" cy="533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7ACD3D8-2587-CD0E-2D44-F26DDC02514B}"/>
              </a:ext>
            </a:extLst>
          </p:cNvPr>
          <p:cNvSpPr/>
          <p:nvPr/>
        </p:nvSpPr>
        <p:spPr>
          <a:xfrm>
            <a:off x="12801600" y="6896100"/>
            <a:ext cx="2133600" cy="457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0625CA-DD22-FFB5-3DF4-05DE7A5CB1CB}"/>
              </a:ext>
            </a:extLst>
          </p:cNvPr>
          <p:cNvSpPr/>
          <p:nvPr/>
        </p:nvSpPr>
        <p:spPr>
          <a:xfrm>
            <a:off x="4724400" y="7890062"/>
            <a:ext cx="1066800" cy="3776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6856B-37B9-2D52-2A16-CC9757214896}"/>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93FA2334-B913-E279-8F51-332FE5DCE25C}"/>
              </a:ext>
            </a:extLst>
          </p:cNvPr>
          <p:cNvSpPr txBox="1"/>
          <p:nvPr/>
        </p:nvSpPr>
        <p:spPr>
          <a:xfrm>
            <a:off x="7315200" y="242518"/>
            <a:ext cx="10668000" cy="9238876"/>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CONTINUING REVIEW Forms</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CAYUSE starts sending automated Continuing Review emails starting 60 days prior to expiration date.</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Can’t start a Continuing Review form until the reminder email from CAYUSE is received (i.e. no button like a new protocol)</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Can only delete personnel &amp; provide a brief progress report,        all other changes must be done on the amendment form instead.</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Select status requesting and fill out progress report &amp; save</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b="1" dirty="0">
                <a:solidFill>
                  <a:srgbClr val="00B050"/>
                </a:solidFill>
                <a:latin typeface="Helvetica Now"/>
                <a:ea typeface="Helvetica Now"/>
                <a:cs typeface="Helvetica Now"/>
                <a:sym typeface="Helvetica Now"/>
              </a:rPr>
              <a:t>Continue As Is </a:t>
            </a:r>
            <a:r>
              <a:rPr lang="en-US" sz="2700" dirty="0">
                <a:solidFill>
                  <a:srgbClr val="000000"/>
                </a:solidFill>
                <a:latin typeface="Helvetica Now"/>
                <a:ea typeface="Helvetica Now"/>
                <a:cs typeface="Helvetica Now"/>
                <a:sym typeface="Helvetica Now"/>
              </a:rPr>
              <a:t>= keep active</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b="1" dirty="0">
                <a:solidFill>
                  <a:srgbClr val="FF0000"/>
                </a:solidFill>
                <a:latin typeface="Helvetica Now"/>
                <a:ea typeface="Helvetica Now"/>
                <a:cs typeface="Helvetica Now"/>
                <a:sym typeface="Helvetica Now"/>
              </a:rPr>
              <a:t>Withdrawn</a:t>
            </a:r>
            <a:r>
              <a:rPr lang="en-US" sz="2700" dirty="0">
                <a:solidFill>
                  <a:srgbClr val="000000"/>
                </a:solidFill>
                <a:latin typeface="Helvetica Now"/>
                <a:ea typeface="Helvetica Now"/>
                <a:cs typeface="Helvetica Now"/>
                <a:sym typeface="Helvetica Now"/>
              </a:rPr>
              <a:t> = close protocol</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p:txBody>
      </p:sp>
      <p:pic>
        <p:nvPicPr>
          <p:cNvPr id="10" name="Picture 9">
            <a:extLst>
              <a:ext uri="{FF2B5EF4-FFF2-40B4-BE49-F238E27FC236}">
                <a16:creationId xmlns:a16="http://schemas.microsoft.com/office/drawing/2014/main" id="{E73379AC-E507-2C0F-9A97-3B96C717E481}"/>
              </a:ext>
            </a:extLst>
          </p:cNvPr>
          <p:cNvPicPr>
            <a:picLocks noChangeAspect="1"/>
          </p:cNvPicPr>
          <p:nvPr/>
        </p:nvPicPr>
        <p:blipFill>
          <a:blip r:embed="rId2"/>
          <a:srcRect l="4493" t="27439" r="88194" b="29311"/>
          <a:stretch>
            <a:fillRect/>
          </a:stretch>
        </p:blipFill>
        <p:spPr>
          <a:xfrm>
            <a:off x="381000" y="495300"/>
            <a:ext cx="6096000" cy="9372600"/>
          </a:xfrm>
          <a:prstGeom prst="rect">
            <a:avLst/>
          </a:prstGeom>
        </p:spPr>
      </p:pic>
      <p:sp>
        <p:nvSpPr>
          <p:cNvPr id="14" name="Rectangle 13">
            <a:extLst>
              <a:ext uri="{FF2B5EF4-FFF2-40B4-BE49-F238E27FC236}">
                <a16:creationId xmlns:a16="http://schemas.microsoft.com/office/drawing/2014/main" id="{255B9AFF-15FA-3BCE-52BA-33573D1B2C55}"/>
              </a:ext>
            </a:extLst>
          </p:cNvPr>
          <p:cNvSpPr/>
          <p:nvPr/>
        </p:nvSpPr>
        <p:spPr>
          <a:xfrm>
            <a:off x="4343400" y="4914900"/>
            <a:ext cx="1905000" cy="1066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323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945FC-D111-C890-CB3F-A98A3CF66BC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F66FC7B-E747-77F5-C12C-DEB070EBD5E6}"/>
              </a:ext>
            </a:extLst>
          </p:cNvPr>
          <p:cNvPicPr>
            <a:picLocks noChangeAspect="1"/>
          </p:cNvPicPr>
          <p:nvPr/>
        </p:nvPicPr>
        <p:blipFill>
          <a:blip r:embed="rId2"/>
          <a:srcRect l="57642" t="25959" r="27138" b="8786"/>
          <a:stretch>
            <a:fillRect/>
          </a:stretch>
        </p:blipFill>
        <p:spPr>
          <a:xfrm>
            <a:off x="304800" y="459678"/>
            <a:ext cx="8458200" cy="8798622"/>
          </a:xfrm>
          <a:prstGeom prst="rect">
            <a:avLst/>
          </a:prstGeom>
        </p:spPr>
      </p:pic>
      <p:sp>
        <p:nvSpPr>
          <p:cNvPr id="5" name="TextBox 5">
            <a:extLst>
              <a:ext uri="{FF2B5EF4-FFF2-40B4-BE49-F238E27FC236}">
                <a16:creationId xmlns:a16="http://schemas.microsoft.com/office/drawing/2014/main" id="{4969EDDE-815D-E9CE-937D-DE3E1D555BF9}"/>
              </a:ext>
            </a:extLst>
          </p:cNvPr>
          <p:cNvSpPr txBox="1"/>
          <p:nvPr/>
        </p:nvSpPr>
        <p:spPr>
          <a:xfrm>
            <a:off x="9067800" y="242518"/>
            <a:ext cx="9144000" cy="9726189"/>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De Novo (Renewal) Forms</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CAYUSE starts sending automated De Novo (Renewal) emails starting 90 days prior to expiration date.</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Can’t start De Novo form until reminder email from CAYUSE is received (i.e. no button like a new protocol)</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Protocols are approved for 3 years and at end of 3 years, if want to renew protocol for additional 3 years, need to submit De Novo form &amp; it is reviewed again.</a:t>
            </a:r>
          </a:p>
          <a:p>
            <a:pPr algn="ctr">
              <a:lnSpc>
                <a:spcPts val="3780"/>
              </a:lnSpc>
              <a:spcBef>
                <a:spcPct val="0"/>
              </a:spcBef>
            </a:pPr>
            <a:endParaRPr lang="en-US" sz="2700" b="1" dirty="0">
              <a:solidFill>
                <a:srgbClr val="00B050"/>
              </a:solidFill>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Fill out progress report, then select</a:t>
            </a:r>
          </a:p>
          <a:p>
            <a:pPr algn="ctr">
              <a:lnSpc>
                <a:spcPts val="3780"/>
              </a:lnSpc>
              <a:spcBef>
                <a:spcPct val="0"/>
              </a:spcBef>
            </a:pPr>
            <a:r>
              <a:rPr lang="en-US" sz="2700" dirty="0">
                <a:latin typeface="Helvetica Now"/>
                <a:ea typeface="Helvetica Now"/>
                <a:cs typeface="Helvetica Now"/>
                <a:sym typeface="Helvetica Now"/>
              </a:rPr>
              <a:t> “protocol will be renewed” or “lapse upon expiration” (i.e. protocol will close on expiration date) &amp; save</a:t>
            </a: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r>
              <a:rPr lang="en-US" sz="2700" b="1" dirty="0">
                <a:solidFill>
                  <a:srgbClr val="FF0000"/>
                </a:solidFill>
                <a:latin typeface="Helvetica Now"/>
                <a:ea typeface="Helvetica Now"/>
                <a:cs typeface="Helvetica Now"/>
                <a:sym typeface="Helvetica Now"/>
              </a:rPr>
              <a:t>NOTE:  If protocol expires, there is no way to reactivate protocol, will have to copy to a new protocol form &amp; may need be rereviewed.</a:t>
            </a:r>
          </a:p>
        </p:txBody>
      </p:sp>
      <p:sp>
        <p:nvSpPr>
          <p:cNvPr id="2" name="Rectangle 1">
            <a:extLst>
              <a:ext uri="{FF2B5EF4-FFF2-40B4-BE49-F238E27FC236}">
                <a16:creationId xmlns:a16="http://schemas.microsoft.com/office/drawing/2014/main" id="{5290EA7A-878F-60B8-F6A5-E32D1D06953F}"/>
              </a:ext>
            </a:extLst>
          </p:cNvPr>
          <p:cNvSpPr/>
          <p:nvPr/>
        </p:nvSpPr>
        <p:spPr>
          <a:xfrm>
            <a:off x="609600" y="8115300"/>
            <a:ext cx="2590800" cy="1066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808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B631B-1F2B-82A4-CD18-D57454C68766}"/>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BC5423A3-C3DE-7941-D9B2-6BD9BAD35FD3}"/>
              </a:ext>
            </a:extLst>
          </p:cNvPr>
          <p:cNvSpPr txBox="1"/>
          <p:nvPr/>
        </p:nvSpPr>
        <p:spPr>
          <a:xfrm>
            <a:off x="7162800" y="242518"/>
            <a:ext cx="10820400" cy="7776937"/>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De Novo (Renewal) Forms</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Once progress report &amp; status questions answered &amp; click save, then at bottom of page a Start DeNovo Review button appears form</a:t>
            </a: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Click button and this will reopen the previous approved protocol and, on each page, the investigator must review the text and make changes (if necessary), then save</a:t>
            </a: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Even if no changes are being made, investigator must click somewhere on the page in a textbox or radio button, and then save page before the green checkmark will appear for that page</a:t>
            </a: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Once all pages have been reviewed and all pages have green checkmarks, then the De Novo form can be submitted for review.</a:t>
            </a:r>
          </a:p>
        </p:txBody>
      </p:sp>
      <p:pic>
        <p:nvPicPr>
          <p:cNvPr id="3" name="Picture 2">
            <a:extLst>
              <a:ext uri="{FF2B5EF4-FFF2-40B4-BE49-F238E27FC236}">
                <a16:creationId xmlns:a16="http://schemas.microsoft.com/office/drawing/2014/main" id="{966BE066-CA3C-6450-B35A-6322F8ED8F63}"/>
              </a:ext>
            </a:extLst>
          </p:cNvPr>
          <p:cNvPicPr>
            <a:picLocks noChangeAspect="1"/>
          </p:cNvPicPr>
          <p:nvPr/>
        </p:nvPicPr>
        <p:blipFill>
          <a:blip r:embed="rId2"/>
          <a:srcRect l="28933" t="23760" r="60867" b="5238"/>
          <a:stretch>
            <a:fillRect/>
          </a:stretch>
        </p:blipFill>
        <p:spPr>
          <a:xfrm>
            <a:off x="533400" y="279180"/>
            <a:ext cx="5867400" cy="9909858"/>
          </a:xfrm>
          <a:prstGeom prst="rect">
            <a:avLst/>
          </a:prstGeom>
        </p:spPr>
      </p:pic>
      <p:sp>
        <p:nvSpPr>
          <p:cNvPr id="4" name="Rectangle 3">
            <a:extLst>
              <a:ext uri="{FF2B5EF4-FFF2-40B4-BE49-F238E27FC236}">
                <a16:creationId xmlns:a16="http://schemas.microsoft.com/office/drawing/2014/main" id="{BEC803D9-291C-8E6C-AA58-E770E6A7026E}"/>
              </a:ext>
            </a:extLst>
          </p:cNvPr>
          <p:cNvSpPr/>
          <p:nvPr/>
        </p:nvSpPr>
        <p:spPr>
          <a:xfrm>
            <a:off x="609600" y="9639300"/>
            <a:ext cx="1828800" cy="5497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81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0864176" y="514709"/>
            <a:ext cx="7271424" cy="3391121"/>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Widget identifies where edits are needed to the protocol form.</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and </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Also on that page, will be a popup screen with details on what needs to be edited.  </a:t>
            </a:r>
          </a:p>
        </p:txBody>
      </p:sp>
      <p:pic>
        <p:nvPicPr>
          <p:cNvPr id="9" name="Picture 8">
            <a:extLst>
              <a:ext uri="{FF2B5EF4-FFF2-40B4-BE49-F238E27FC236}">
                <a16:creationId xmlns:a16="http://schemas.microsoft.com/office/drawing/2014/main" id="{61B675DF-6E27-A59C-DFE3-B57FD426652D}"/>
              </a:ext>
            </a:extLst>
          </p:cNvPr>
          <p:cNvPicPr>
            <a:picLocks noChangeAspect="1"/>
          </p:cNvPicPr>
          <p:nvPr/>
        </p:nvPicPr>
        <p:blipFill>
          <a:blip r:embed="rId2"/>
          <a:srcRect l="28639" t="23069" r="47302" b="47059"/>
          <a:stretch>
            <a:fillRect/>
          </a:stretch>
        </p:blipFill>
        <p:spPr>
          <a:xfrm>
            <a:off x="152400" y="4762500"/>
            <a:ext cx="17983200" cy="5417547"/>
          </a:xfrm>
          <a:prstGeom prst="rect">
            <a:avLst/>
          </a:prstGeom>
        </p:spPr>
      </p:pic>
      <p:pic>
        <p:nvPicPr>
          <p:cNvPr id="10" name="Picture 9">
            <a:extLst>
              <a:ext uri="{FF2B5EF4-FFF2-40B4-BE49-F238E27FC236}">
                <a16:creationId xmlns:a16="http://schemas.microsoft.com/office/drawing/2014/main" id="{3EAD167C-B065-96EC-4652-E4404DB9131A}"/>
              </a:ext>
            </a:extLst>
          </p:cNvPr>
          <p:cNvPicPr>
            <a:picLocks noChangeAspect="1"/>
          </p:cNvPicPr>
          <p:nvPr/>
        </p:nvPicPr>
        <p:blipFill>
          <a:blip r:embed="rId2"/>
          <a:srcRect l="28716" t="28505" r="68721" b="65872"/>
          <a:stretch>
            <a:fillRect/>
          </a:stretch>
        </p:blipFill>
        <p:spPr>
          <a:xfrm>
            <a:off x="5334000" y="2682359"/>
            <a:ext cx="4691976" cy="2497261"/>
          </a:xfrm>
          <a:prstGeom prst="rect">
            <a:avLst/>
          </a:prstGeom>
        </p:spPr>
      </p:pic>
      <p:sp>
        <p:nvSpPr>
          <p:cNvPr id="12" name="TextBox 7">
            <a:extLst>
              <a:ext uri="{FF2B5EF4-FFF2-40B4-BE49-F238E27FC236}">
                <a16:creationId xmlns:a16="http://schemas.microsoft.com/office/drawing/2014/main" id="{68845983-C1BE-60F9-CCDE-E020297B05D3}"/>
              </a:ext>
            </a:extLst>
          </p:cNvPr>
          <p:cNvSpPr txBox="1"/>
          <p:nvPr/>
        </p:nvSpPr>
        <p:spPr>
          <a:xfrm>
            <a:off x="381000" y="1027182"/>
            <a:ext cx="4267200" cy="2903808"/>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If revisions are required, an  automatic email will be sent to PI to notify them that edits are required &amp; the protocol reopens for PI to make edits.  </a:t>
            </a:r>
          </a:p>
        </p:txBody>
      </p:sp>
      <p:sp>
        <p:nvSpPr>
          <p:cNvPr id="15" name="Rectangle 14">
            <a:extLst>
              <a:ext uri="{FF2B5EF4-FFF2-40B4-BE49-F238E27FC236}">
                <a16:creationId xmlns:a16="http://schemas.microsoft.com/office/drawing/2014/main" id="{C1882FFC-B449-7BDD-9AEE-D1A5593DFF76}"/>
              </a:ext>
            </a:extLst>
          </p:cNvPr>
          <p:cNvSpPr/>
          <p:nvPr/>
        </p:nvSpPr>
        <p:spPr>
          <a:xfrm>
            <a:off x="184484" y="5600700"/>
            <a:ext cx="3092116" cy="12562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5BDC42C-A655-6395-4FC3-F9BCDD35437A}"/>
              </a:ext>
            </a:extLst>
          </p:cNvPr>
          <p:cNvPicPr>
            <a:picLocks noChangeAspect="1"/>
          </p:cNvPicPr>
          <p:nvPr/>
        </p:nvPicPr>
        <p:blipFill>
          <a:blip r:embed="rId2"/>
          <a:srcRect l="44746" t="26850" r="47302" b="50148"/>
          <a:stretch>
            <a:fillRect/>
          </a:stretch>
        </p:blipFill>
        <p:spPr>
          <a:xfrm>
            <a:off x="11232402" y="4820230"/>
            <a:ext cx="7055598" cy="4952061"/>
          </a:xfrm>
          <a:prstGeom prst="rect">
            <a:avLst/>
          </a:prstGeom>
        </p:spPr>
      </p:pic>
      <p:sp>
        <p:nvSpPr>
          <p:cNvPr id="14" name="AutoShape 5">
            <a:extLst>
              <a:ext uri="{FF2B5EF4-FFF2-40B4-BE49-F238E27FC236}">
                <a16:creationId xmlns:a16="http://schemas.microsoft.com/office/drawing/2014/main" id="{BF1026EB-3854-33EA-1408-8BD95C057C74}"/>
              </a:ext>
            </a:extLst>
          </p:cNvPr>
          <p:cNvSpPr/>
          <p:nvPr/>
        </p:nvSpPr>
        <p:spPr>
          <a:xfrm>
            <a:off x="12725400" y="3900000"/>
            <a:ext cx="228600" cy="5417548"/>
          </a:xfrm>
          <a:prstGeom prst="line">
            <a:avLst/>
          </a:prstGeom>
          <a:ln w="38100" cap="flat">
            <a:solidFill>
              <a:srgbClr val="0087FF"/>
            </a:solidFill>
            <a:prstDash val="solid"/>
            <a:headEnd type="none" w="sm" len="sm"/>
            <a:tailEnd type="arrow" w="med" len="sm"/>
          </a:ln>
        </p:spPr>
        <p:txBody>
          <a:bodyPr/>
          <a:lstStyle/>
          <a:p>
            <a:endParaRPr lang="en-US"/>
          </a:p>
        </p:txBody>
      </p:sp>
      <p:sp>
        <p:nvSpPr>
          <p:cNvPr id="18" name="Arrow: Right 17">
            <a:extLst>
              <a:ext uri="{FF2B5EF4-FFF2-40B4-BE49-F238E27FC236}">
                <a16:creationId xmlns:a16="http://schemas.microsoft.com/office/drawing/2014/main" id="{72E1F3CF-53D3-79F3-D1FE-F2ADBE273ECA}"/>
              </a:ext>
            </a:extLst>
          </p:cNvPr>
          <p:cNvSpPr/>
          <p:nvPr/>
        </p:nvSpPr>
        <p:spPr>
          <a:xfrm rot="19802003">
            <a:off x="2803337" y="4024748"/>
            <a:ext cx="2699540" cy="2174197"/>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4C7C37C-5911-A90C-6848-DCB72C7F7A47}"/>
              </a:ext>
            </a:extLst>
          </p:cNvPr>
          <p:cNvSpPr txBox="1"/>
          <p:nvPr/>
        </p:nvSpPr>
        <p:spPr>
          <a:xfrm rot="19861271">
            <a:off x="2927792" y="4660285"/>
            <a:ext cx="2667000" cy="769441"/>
          </a:xfrm>
          <a:prstGeom prst="rect">
            <a:avLst/>
          </a:prstGeom>
          <a:noFill/>
        </p:spPr>
        <p:txBody>
          <a:bodyPr wrap="square" rtlCol="0">
            <a:spAutoFit/>
          </a:bodyPr>
          <a:lstStyle/>
          <a:p>
            <a:r>
              <a:rPr lang="en-US" sz="2200" b="1" dirty="0"/>
              <a:t>Something to edit widget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6F4D5-B10A-28A4-33CF-3C6DBD74A4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6BE2F66-1D96-74C0-7711-CFA6ACC4C907}"/>
              </a:ext>
            </a:extLst>
          </p:cNvPr>
          <p:cNvSpPr txBox="1"/>
          <p:nvPr/>
        </p:nvSpPr>
        <p:spPr>
          <a:xfrm>
            <a:off x="533400" y="419100"/>
            <a:ext cx="17221200" cy="8575681"/>
          </a:xfrm>
          <a:prstGeom prst="rect">
            <a:avLst/>
          </a:prstGeom>
          <a:noFill/>
        </p:spPr>
        <p:txBody>
          <a:bodyPr wrap="square">
            <a:spAutoFit/>
          </a:bodyPr>
          <a:lstStyle/>
          <a:p>
            <a:pPr marL="0" marR="0" algn="ctr">
              <a:lnSpc>
                <a:spcPct val="115000"/>
              </a:lnSpc>
              <a:spcAft>
                <a:spcPts val="800"/>
              </a:spcAft>
              <a:buNone/>
            </a:pPr>
            <a:r>
              <a:rPr lang="en-US" sz="2700" b="1" u="sng" kern="100" dirty="0">
                <a:effectLst/>
                <a:latin typeface="Helvetica Now" panose="020B0604020202020204" charset="0"/>
                <a:ea typeface="Aptos" panose="020B0004020202020204" pitchFamily="34" charset="0"/>
                <a:cs typeface="Times New Roman" panose="02020603050405020304" pitchFamily="18" charset="0"/>
              </a:rPr>
              <a:t>IMPORTANT LINKS</a:t>
            </a:r>
          </a:p>
          <a:p>
            <a:pPr marL="0" marR="0">
              <a:lnSpc>
                <a:spcPct val="115000"/>
              </a:lnSpc>
              <a:spcAft>
                <a:spcPts val="800"/>
              </a:spcAft>
              <a:buNone/>
            </a:pPr>
            <a:endParaRPr lang="en-US" sz="2700" b="1" u="sng" kern="100" dirty="0">
              <a:effectLst/>
              <a:latin typeface="Helvetica Now" panose="020B060402020202020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2700" b="1" u="sng" kern="100" dirty="0">
              <a:effectLst/>
              <a:latin typeface="Helvetica Now" panose="020B060402020202020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700" b="1" u="sng" kern="100" dirty="0">
                <a:effectLst/>
                <a:latin typeface="Helvetica Now" panose="020B0604020202020204" charset="0"/>
                <a:ea typeface="Aptos" panose="020B0004020202020204" pitchFamily="34" charset="0"/>
                <a:cs typeface="Times New Roman" panose="02020603050405020304" pitchFamily="18" charset="0"/>
              </a:rPr>
              <a:t>CAYUSE Website</a:t>
            </a:r>
            <a:endParaRPr lang="en-US" sz="2700" kern="100" dirty="0">
              <a:effectLst/>
              <a:latin typeface="Helvetica Now" panose="020B060402020202020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700" u="sng" kern="100" dirty="0">
                <a:solidFill>
                  <a:srgbClr val="467886"/>
                </a:solidFill>
                <a:effectLst/>
                <a:latin typeface="Helvetica Now" panose="020B0604020202020204" charset="0"/>
                <a:ea typeface="Aptos" panose="020B0004020202020204" pitchFamily="34" charset="0"/>
                <a:cs typeface="Times New Roman" panose="02020603050405020304" pitchFamily="18" charset="0"/>
                <a:hlinkClick r:id="rId2"/>
              </a:rPr>
              <a:t>https://tamiu.app.cayuse.com</a:t>
            </a:r>
            <a:endParaRPr lang="en-US" sz="2700" u="sng" kern="100" dirty="0">
              <a:solidFill>
                <a:srgbClr val="467886"/>
              </a:solidFill>
              <a:effectLst/>
              <a:latin typeface="Helvetica Now" panose="020B060402020202020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endParaRPr lang="en-US" sz="2700" kern="100" dirty="0">
              <a:effectLst/>
              <a:latin typeface="Helvetica Now" panose="020B060402020202020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700" b="1" u="sng" kern="100" dirty="0">
                <a:effectLst/>
                <a:latin typeface="Helvetica Now" panose="020B0604020202020204" charset="0"/>
                <a:ea typeface="Aptos" panose="020B0004020202020204" pitchFamily="34" charset="0"/>
                <a:cs typeface="Times New Roman" panose="02020603050405020304" pitchFamily="18" charset="0"/>
              </a:rPr>
              <a:t>TAMIU CAYUSE Help</a:t>
            </a:r>
          </a:p>
          <a:p>
            <a:pPr lvl="1">
              <a:lnSpc>
                <a:spcPct val="115000"/>
              </a:lnSpc>
              <a:spcAft>
                <a:spcPts val="800"/>
              </a:spcAft>
            </a:pPr>
            <a:r>
              <a:rPr lang="en-US" sz="2700" u="sng" kern="100" dirty="0">
                <a:effectLst/>
                <a:latin typeface="Helvetica Now" panose="020B0604020202020204" charset="0"/>
                <a:ea typeface="Aptos" panose="020B0004020202020204" pitchFamily="34" charset="0"/>
                <a:cs typeface="Times New Roman" panose="02020603050405020304" pitchFamily="18" charset="0"/>
                <a:hlinkClick r:id="rId3"/>
              </a:rPr>
              <a:t>iacuc@tamiu.edu</a:t>
            </a:r>
            <a:r>
              <a:rPr lang="en-US" sz="2700" u="sng" kern="100" dirty="0">
                <a:effectLst/>
                <a:latin typeface="Helvetica Now" panose="020B0604020202020204" charset="0"/>
                <a:ea typeface="Aptos" panose="020B0004020202020204" pitchFamily="34" charset="0"/>
                <a:cs typeface="Times New Roman" panose="02020603050405020304" pitchFamily="18" charset="0"/>
              </a:rPr>
              <a:t> </a:t>
            </a:r>
          </a:p>
          <a:p>
            <a:pPr lvl="1">
              <a:lnSpc>
                <a:spcPct val="115000"/>
              </a:lnSpc>
              <a:spcAft>
                <a:spcPts val="800"/>
              </a:spcAft>
            </a:pPr>
            <a:endParaRPr lang="en-US" sz="2700" u="sng" kern="100" dirty="0">
              <a:effectLst/>
              <a:latin typeface="Helvetica Now" panose="020B060402020202020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700" b="1" u="sng" kern="100" dirty="0">
                <a:effectLst/>
                <a:latin typeface="Helvetica Now" panose="020B0604020202020204" charset="0"/>
                <a:ea typeface="Aptos" panose="020B0004020202020204" pitchFamily="34" charset="0"/>
                <a:cs typeface="Times New Roman" panose="02020603050405020304" pitchFamily="18" charset="0"/>
              </a:rPr>
              <a:t>CAYUSE Support Site </a:t>
            </a:r>
            <a:r>
              <a:rPr lang="en-US" sz="2700" kern="100" dirty="0">
                <a:effectLst/>
                <a:latin typeface="Helvetica Now" panose="020B0604020202020204" charset="0"/>
                <a:ea typeface="Aptos" panose="020B0004020202020204" pitchFamily="34" charset="0"/>
                <a:cs typeface="Times New Roman" panose="02020603050405020304" pitchFamily="18" charset="0"/>
              </a:rPr>
              <a:t>– Need to sign up to use, has helpful documents on how to use system</a:t>
            </a:r>
          </a:p>
          <a:p>
            <a:pPr lvl="1">
              <a:lnSpc>
                <a:spcPct val="115000"/>
              </a:lnSpc>
              <a:spcAft>
                <a:spcPts val="800"/>
              </a:spcAft>
              <a:buSzPts val="1000"/>
              <a:tabLst>
                <a:tab pos="457200" algn="l"/>
              </a:tabLst>
            </a:pPr>
            <a:r>
              <a:rPr lang="en-US" sz="2700" u="sng" kern="100" dirty="0">
                <a:solidFill>
                  <a:srgbClr val="467886"/>
                </a:solidFill>
                <a:effectLst/>
                <a:latin typeface="Helvetica Now" panose="020B0604020202020204" charset="0"/>
                <a:ea typeface="Aptos" panose="020B0004020202020204" pitchFamily="34" charset="0"/>
                <a:cs typeface="Times New Roman" panose="02020603050405020304" pitchFamily="18" charset="0"/>
                <a:hlinkClick r:id="rId4"/>
              </a:rPr>
              <a:t>https://support.cayuse.com/hc/en-us</a:t>
            </a:r>
            <a:endParaRPr lang="en-US" sz="2700" u="sng" kern="100" dirty="0">
              <a:solidFill>
                <a:srgbClr val="467886"/>
              </a:solidFill>
              <a:effectLst/>
              <a:latin typeface="Helvetica Now" panose="020B0604020202020204" charset="0"/>
              <a:ea typeface="Aptos" panose="020B0004020202020204" pitchFamily="34" charset="0"/>
              <a:cs typeface="Times New Roman" panose="02020603050405020304" pitchFamily="18" charset="0"/>
            </a:endParaRPr>
          </a:p>
          <a:p>
            <a:pPr lvl="1">
              <a:lnSpc>
                <a:spcPct val="115000"/>
              </a:lnSpc>
              <a:spcAft>
                <a:spcPts val="800"/>
              </a:spcAft>
              <a:buSzPts val="1000"/>
              <a:tabLst>
                <a:tab pos="457200" algn="l"/>
              </a:tabLst>
            </a:pPr>
            <a:endParaRPr lang="en-US" sz="2700" kern="100" dirty="0">
              <a:effectLst/>
              <a:latin typeface="Helvetica Now" panose="020B060402020202020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700" b="1" u="sng" kern="100" dirty="0">
                <a:effectLst/>
                <a:latin typeface="Helvetica Now" panose="020B0604020202020204" charset="0"/>
                <a:ea typeface="Aptos" panose="020B0004020202020204" pitchFamily="34" charset="0"/>
                <a:cs typeface="Times New Roman" panose="02020603050405020304" pitchFamily="18" charset="0"/>
              </a:rPr>
              <a:t>Cayuse Community Site </a:t>
            </a:r>
            <a:r>
              <a:rPr lang="en-US" sz="2700" kern="100" dirty="0">
                <a:effectLst/>
                <a:latin typeface="Helvetica Now" panose="020B0604020202020204" charset="0"/>
                <a:ea typeface="Aptos" panose="020B0004020202020204" pitchFamily="34" charset="0"/>
                <a:cs typeface="Times New Roman" panose="02020603050405020304" pitchFamily="18" charset="0"/>
              </a:rPr>
              <a:t>– Need to sign up to use, can connect with other users, share best practices &amp; give developers product enhancement ideas</a:t>
            </a:r>
          </a:p>
          <a:p>
            <a:pPr lvl="1">
              <a:lnSpc>
                <a:spcPct val="115000"/>
              </a:lnSpc>
              <a:spcAft>
                <a:spcPts val="800"/>
              </a:spcAft>
              <a:buSzPts val="1000"/>
              <a:tabLst>
                <a:tab pos="457200" algn="l"/>
              </a:tabLst>
            </a:pPr>
            <a:r>
              <a:rPr lang="en-US" sz="2700" u="sng" kern="100" dirty="0">
                <a:solidFill>
                  <a:srgbClr val="467886"/>
                </a:solidFill>
                <a:effectLst/>
                <a:latin typeface="Helvetica Now" panose="020B0604020202020204" charset="0"/>
                <a:ea typeface="Aptos" panose="020B0004020202020204" pitchFamily="34" charset="0"/>
                <a:cs typeface="Times New Roman" panose="02020603050405020304" pitchFamily="18" charset="0"/>
                <a:hlinkClick r:id="rId5"/>
              </a:rPr>
              <a:t>https://community.cayuse.com/home</a:t>
            </a:r>
            <a:endParaRPr lang="en-US" sz="2700" kern="100" dirty="0">
              <a:effectLst/>
              <a:latin typeface="Helvetica Now" panose="020B060402020202020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8830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91959BC-0A47-3A1E-CFE3-1124B5D964CC}"/>
              </a:ext>
            </a:extLst>
          </p:cNvPr>
          <p:cNvPicPr>
            <a:picLocks noChangeAspect="1"/>
          </p:cNvPicPr>
          <p:nvPr/>
        </p:nvPicPr>
        <p:blipFill>
          <a:blip r:embed="rId2"/>
          <a:srcRect l="57796" t="20807" r="4078" b="24241"/>
          <a:stretch>
            <a:fillRect/>
          </a:stretch>
        </p:blipFill>
        <p:spPr>
          <a:xfrm>
            <a:off x="5882752" y="2324100"/>
            <a:ext cx="11795648" cy="4125126"/>
          </a:xfrm>
          <a:prstGeom prst="rect">
            <a:avLst/>
          </a:prstGeom>
        </p:spPr>
      </p:pic>
      <p:sp>
        <p:nvSpPr>
          <p:cNvPr id="2" name="Freeform 2"/>
          <p:cNvSpPr/>
          <p:nvPr/>
        </p:nvSpPr>
        <p:spPr>
          <a:xfrm>
            <a:off x="762000" y="2933699"/>
            <a:ext cx="3429000" cy="4267201"/>
          </a:xfrm>
          <a:custGeom>
            <a:avLst/>
            <a:gdLst/>
            <a:ahLst/>
            <a:cxnLst/>
            <a:rect l="l" t="t" r="r" b="b"/>
            <a:pathLst>
              <a:path w="4474350" h="6077658">
                <a:moveTo>
                  <a:pt x="0" y="0"/>
                </a:moveTo>
                <a:lnTo>
                  <a:pt x="4474349" y="0"/>
                </a:lnTo>
                <a:lnTo>
                  <a:pt x="4474349" y="6077658"/>
                </a:lnTo>
                <a:lnTo>
                  <a:pt x="0" y="6077658"/>
                </a:lnTo>
                <a:lnTo>
                  <a:pt x="0" y="0"/>
                </a:lnTo>
                <a:close/>
              </a:path>
            </a:pathLst>
          </a:custGeom>
          <a:blipFill>
            <a:blip r:embed="rId3"/>
            <a:stretch>
              <a:fillRect l="-13713" t="-19429" r="-16773" b="-22997"/>
            </a:stretch>
          </a:blipFill>
        </p:spPr>
        <p:txBody>
          <a:bodyPr/>
          <a:lstStyle/>
          <a:p>
            <a:endParaRPr lang="en-US"/>
          </a:p>
        </p:txBody>
      </p:sp>
      <p:grpSp>
        <p:nvGrpSpPr>
          <p:cNvPr id="3" name="Group 3"/>
          <p:cNvGrpSpPr/>
          <p:nvPr/>
        </p:nvGrpSpPr>
        <p:grpSpPr>
          <a:xfrm>
            <a:off x="4892152" y="4612813"/>
            <a:ext cx="241754" cy="126402"/>
            <a:chOff x="0" y="0"/>
            <a:chExt cx="63672" cy="33291"/>
          </a:xfrm>
        </p:grpSpPr>
        <p:sp>
          <p:nvSpPr>
            <p:cNvPr id="4" name="Freeform 4"/>
            <p:cNvSpPr/>
            <p:nvPr/>
          </p:nvSpPr>
          <p:spPr>
            <a:xfrm>
              <a:off x="0" y="0"/>
              <a:ext cx="63672" cy="33291"/>
            </a:xfrm>
            <a:custGeom>
              <a:avLst/>
              <a:gdLst/>
              <a:ahLst/>
              <a:cxnLst/>
              <a:rect l="l" t="t" r="r" b="b"/>
              <a:pathLst>
                <a:path w="63672" h="33291">
                  <a:moveTo>
                    <a:pt x="0" y="0"/>
                  </a:moveTo>
                  <a:lnTo>
                    <a:pt x="63672" y="0"/>
                  </a:lnTo>
                  <a:lnTo>
                    <a:pt x="63672" y="33291"/>
                  </a:lnTo>
                  <a:lnTo>
                    <a:pt x="0" y="33291"/>
                  </a:lnTo>
                  <a:close/>
                </a:path>
              </a:pathLst>
            </a:custGeom>
            <a:solidFill>
              <a:srgbClr val="FFFFFF"/>
            </a:solidFill>
          </p:spPr>
          <p:txBody>
            <a:bodyPr/>
            <a:lstStyle/>
            <a:p>
              <a:endParaRPr lang="en-US"/>
            </a:p>
          </p:txBody>
        </p:sp>
        <p:sp>
          <p:nvSpPr>
            <p:cNvPr id="5" name="TextBox 5"/>
            <p:cNvSpPr txBox="1"/>
            <p:nvPr/>
          </p:nvSpPr>
          <p:spPr>
            <a:xfrm>
              <a:off x="0" y="-38100"/>
              <a:ext cx="63672" cy="71391"/>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4364403" y="4333319"/>
            <a:ext cx="1467959" cy="1467959"/>
            <a:chOff x="0" y="0"/>
            <a:chExt cx="812800" cy="812800"/>
          </a:xfrm>
        </p:grpSpPr>
        <p:sp>
          <p:nvSpPr>
            <p:cNvPr id="7" name="Freeform 7"/>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87FF"/>
            </a:solidFill>
          </p:spPr>
          <p:txBody>
            <a:bodyPr/>
            <a:lstStyle/>
            <a:p>
              <a:endParaRPr lang="en-US"/>
            </a:p>
          </p:txBody>
        </p:sp>
        <p:sp>
          <p:nvSpPr>
            <p:cNvPr id="8" name="TextBox 8"/>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289973" y="664491"/>
            <a:ext cx="4602179" cy="2336537"/>
          </a:xfrm>
          <a:prstGeom prst="rect">
            <a:avLst/>
          </a:prstGeom>
        </p:spPr>
        <p:txBody>
          <a:bodyPr wrap="square" lIns="0" tIns="0" rIns="0" bIns="0" rtlCol="0" anchor="t">
            <a:spAutoFit/>
          </a:bodyPr>
          <a:lstStyle/>
          <a:p>
            <a:pPr algn="ctr">
              <a:lnSpc>
                <a:spcPts val="4620"/>
              </a:lnSpc>
            </a:pPr>
            <a:r>
              <a:rPr lang="en-US" sz="3300" dirty="0">
                <a:solidFill>
                  <a:srgbClr val="000000"/>
                </a:solidFill>
                <a:latin typeface="Helvetica Now"/>
                <a:ea typeface="Helvetica Now"/>
                <a:cs typeface="Helvetica Now"/>
                <a:sym typeface="Helvetica Now"/>
              </a:rPr>
              <a:t>Visit </a:t>
            </a:r>
            <a:r>
              <a:rPr lang="en-US" sz="3300" dirty="0">
                <a:solidFill>
                  <a:srgbClr val="0087FF"/>
                </a:solidFill>
                <a:latin typeface="Helvetica Now"/>
                <a:ea typeface="Helvetica Now"/>
                <a:cs typeface="Helvetica Now"/>
                <a:sym typeface="Helvetica Now"/>
              </a:rPr>
              <a:t>tamiu.app.cayuse.com</a:t>
            </a:r>
            <a:r>
              <a:rPr lang="en-US" sz="3300" dirty="0">
                <a:solidFill>
                  <a:srgbClr val="000000"/>
                </a:solidFill>
                <a:latin typeface="Helvetica Now"/>
                <a:ea typeface="Helvetica Now"/>
                <a:cs typeface="Helvetica Now"/>
                <a:sym typeface="Helvetica Now"/>
              </a:rPr>
              <a:t> </a:t>
            </a:r>
          </a:p>
          <a:p>
            <a:pPr algn="ctr">
              <a:lnSpc>
                <a:spcPts val="4620"/>
              </a:lnSpc>
              <a:spcBef>
                <a:spcPct val="0"/>
              </a:spcBef>
            </a:pPr>
            <a:r>
              <a:rPr lang="en-US" sz="3300" dirty="0">
                <a:solidFill>
                  <a:srgbClr val="000000"/>
                </a:solidFill>
                <a:latin typeface="Helvetica Now"/>
                <a:ea typeface="Helvetica Now"/>
                <a:cs typeface="Helvetica Now"/>
                <a:sym typeface="Helvetica Now"/>
              </a:rPr>
              <a:t>and login using your SSO Account login</a:t>
            </a:r>
          </a:p>
        </p:txBody>
      </p:sp>
      <p:sp>
        <p:nvSpPr>
          <p:cNvPr id="11" name="TextBox 11"/>
          <p:cNvSpPr txBox="1"/>
          <p:nvPr/>
        </p:nvSpPr>
        <p:spPr>
          <a:xfrm>
            <a:off x="228600" y="7581900"/>
            <a:ext cx="4135803" cy="2336537"/>
          </a:xfrm>
          <a:prstGeom prst="rect">
            <a:avLst/>
          </a:prstGeom>
        </p:spPr>
        <p:txBody>
          <a:bodyPr wrap="square" lIns="0" tIns="0" rIns="0" bIns="0" rtlCol="0" anchor="t">
            <a:spAutoFit/>
          </a:bodyPr>
          <a:lstStyle/>
          <a:p>
            <a:pPr algn="ctr">
              <a:lnSpc>
                <a:spcPts val="4620"/>
              </a:lnSpc>
            </a:pPr>
            <a:r>
              <a:rPr lang="en-US" sz="3300" dirty="0">
                <a:solidFill>
                  <a:srgbClr val="000000"/>
                </a:solidFill>
                <a:latin typeface="Helvetica Now"/>
                <a:ea typeface="Helvetica Now"/>
                <a:cs typeface="Helvetica Now"/>
                <a:sym typeface="Helvetica Now"/>
              </a:rPr>
              <a:t>If you cannot get </a:t>
            </a:r>
          </a:p>
          <a:p>
            <a:pPr algn="ctr">
              <a:lnSpc>
                <a:spcPts val="4620"/>
              </a:lnSpc>
            </a:pPr>
            <a:r>
              <a:rPr lang="en-US" sz="3300" dirty="0">
                <a:solidFill>
                  <a:srgbClr val="000000"/>
                </a:solidFill>
                <a:latin typeface="Helvetica Now"/>
                <a:ea typeface="Helvetica Now"/>
                <a:cs typeface="Helvetica Now"/>
                <a:sym typeface="Helvetica Now"/>
              </a:rPr>
              <a:t>access, please </a:t>
            </a:r>
          </a:p>
          <a:p>
            <a:pPr algn="ctr">
              <a:lnSpc>
                <a:spcPts val="4620"/>
              </a:lnSpc>
              <a:spcBef>
                <a:spcPct val="0"/>
              </a:spcBef>
            </a:pPr>
            <a:r>
              <a:rPr lang="en-US" sz="3300" dirty="0">
                <a:solidFill>
                  <a:srgbClr val="000000"/>
                </a:solidFill>
                <a:latin typeface="Helvetica Now"/>
                <a:ea typeface="Helvetica Now"/>
                <a:cs typeface="Helvetica Now"/>
                <a:sym typeface="Helvetica Now"/>
              </a:rPr>
              <a:t>email </a:t>
            </a:r>
            <a:r>
              <a:rPr lang="en-US" sz="3300" dirty="0">
                <a:solidFill>
                  <a:srgbClr val="0087FF"/>
                </a:solidFill>
                <a:latin typeface="Helvetica Now"/>
                <a:ea typeface="Helvetica Now"/>
                <a:cs typeface="Helvetica Now"/>
                <a:sym typeface="Helvetica Now"/>
              </a:rPr>
              <a:t>iacuc@tamiu.edu</a:t>
            </a:r>
          </a:p>
        </p:txBody>
      </p:sp>
      <p:sp>
        <p:nvSpPr>
          <p:cNvPr id="12" name="TextBox 12"/>
          <p:cNvSpPr txBox="1"/>
          <p:nvPr/>
        </p:nvSpPr>
        <p:spPr>
          <a:xfrm>
            <a:off x="5156318" y="952500"/>
            <a:ext cx="12536800" cy="1156727"/>
          </a:xfrm>
          <a:prstGeom prst="rect">
            <a:avLst/>
          </a:prstGeom>
        </p:spPr>
        <p:txBody>
          <a:bodyPr wrap="square" lIns="0" tIns="0" rIns="0" bIns="0" rtlCol="0" anchor="t">
            <a:spAutoFit/>
          </a:bodyPr>
          <a:lstStyle/>
          <a:p>
            <a:pPr algn="ctr">
              <a:lnSpc>
                <a:spcPts val="4620"/>
              </a:lnSpc>
            </a:pPr>
            <a:r>
              <a:rPr lang="en-US" sz="3300" dirty="0">
                <a:solidFill>
                  <a:srgbClr val="000000"/>
                </a:solidFill>
                <a:latin typeface="Helvetica Now"/>
                <a:ea typeface="Helvetica Now"/>
                <a:cs typeface="Helvetica Now"/>
                <a:sym typeface="Helvetica Now"/>
              </a:rPr>
              <a:t>Once in, navigate to the “Products” dropdown </a:t>
            </a:r>
          </a:p>
          <a:p>
            <a:pPr algn="ctr">
              <a:lnSpc>
                <a:spcPts val="4620"/>
              </a:lnSpc>
              <a:spcBef>
                <a:spcPct val="0"/>
              </a:spcBef>
            </a:pPr>
            <a:r>
              <a:rPr lang="en-US" sz="3300" dirty="0">
                <a:solidFill>
                  <a:srgbClr val="000000"/>
                </a:solidFill>
                <a:latin typeface="Helvetica Now"/>
                <a:ea typeface="Helvetica Now"/>
                <a:cs typeface="Helvetica Now"/>
                <a:sym typeface="Helvetica Now"/>
              </a:rPr>
              <a:t>on the top right of the screen. </a:t>
            </a:r>
          </a:p>
        </p:txBody>
      </p:sp>
      <p:sp>
        <p:nvSpPr>
          <p:cNvPr id="13" name="TextBox 13"/>
          <p:cNvSpPr txBox="1"/>
          <p:nvPr/>
        </p:nvSpPr>
        <p:spPr>
          <a:xfrm>
            <a:off x="7106759" y="8401122"/>
            <a:ext cx="10000141" cy="566822"/>
          </a:xfrm>
          <a:prstGeom prst="rect">
            <a:avLst/>
          </a:prstGeom>
        </p:spPr>
        <p:txBody>
          <a:bodyPr wrap="square" lIns="0" tIns="0" rIns="0" bIns="0" rtlCol="0" anchor="t">
            <a:spAutoFit/>
          </a:bodyPr>
          <a:lstStyle/>
          <a:p>
            <a:pPr algn="ctr">
              <a:lnSpc>
                <a:spcPts val="4620"/>
              </a:lnSpc>
              <a:spcBef>
                <a:spcPct val="0"/>
              </a:spcBef>
            </a:pPr>
            <a:r>
              <a:rPr lang="en-US" sz="3300" dirty="0">
                <a:solidFill>
                  <a:srgbClr val="000000"/>
                </a:solidFill>
                <a:latin typeface="Helvetica Now"/>
                <a:ea typeface="Helvetica Now"/>
                <a:cs typeface="Helvetica Now"/>
                <a:sym typeface="Helvetica Now"/>
              </a:rPr>
              <a:t>Select the “Animal Oversight” option to continue.</a:t>
            </a:r>
          </a:p>
        </p:txBody>
      </p:sp>
      <p:sp>
        <p:nvSpPr>
          <p:cNvPr id="26" name="Rectangle 25">
            <a:extLst>
              <a:ext uri="{FF2B5EF4-FFF2-40B4-BE49-F238E27FC236}">
                <a16:creationId xmlns:a16="http://schemas.microsoft.com/office/drawing/2014/main" id="{9DC689D9-902E-349D-416F-3DAAFD4CCF75}"/>
              </a:ext>
            </a:extLst>
          </p:cNvPr>
          <p:cNvSpPr/>
          <p:nvPr/>
        </p:nvSpPr>
        <p:spPr>
          <a:xfrm>
            <a:off x="16002000" y="3695700"/>
            <a:ext cx="1447800" cy="3810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2900"/>
            <a:ext cx="18288000" cy="9601200"/>
          </a:xfrm>
          <a:custGeom>
            <a:avLst/>
            <a:gdLst/>
            <a:ahLst/>
            <a:cxnLst/>
            <a:rect l="l" t="t" r="r" b="b"/>
            <a:pathLst>
              <a:path w="18288000" h="9601200">
                <a:moveTo>
                  <a:pt x="0" y="0"/>
                </a:moveTo>
                <a:lnTo>
                  <a:pt x="18288000" y="0"/>
                </a:lnTo>
                <a:lnTo>
                  <a:pt x="18288000" y="9601200"/>
                </a:lnTo>
                <a:lnTo>
                  <a:pt x="0" y="9601200"/>
                </a:lnTo>
                <a:lnTo>
                  <a:pt x="0" y="0"/>
                </a:lnTo>
                <a:close/>
              </a:path>
            </a:pathLst>
          </a:custGeom>
          <a:blipFill>
            <a:blip r:embed="rId2"/>
            <a:stretch>
              <a:fillRect/>
            </a:stretch>
          </a:blipFill>
        </p:spPr>
        <p:txBody>
          <a:bodyPr/>
          <a:lstStyle/>
          <a:p>
            <a:endParaRPr lang="en-US"/>
          </a:p>
        </p:txBody>
      </p:sp>
      <p:sp>
        <p:nvSpPr>
          <p:cNvPr id="3" name="Freeform 3"/>
          <p:cNvSpPr/>
          <p:nvPr/>
        </p:nvSpPr>
        <p:spPr>
          <a:xfrm>
            <a:off x="15408036" y="7102629"/>
            <a:ext cx="2444834" cy="2444834"/>
          </a:xfrm>
          <a:custGeom>
            <a:avLst/>
            <a:gdLst/>
            <a:ahLst/>
            <a:cxnLst/>
            <a:rect l="l" t="t" r="r" b="b"/>
            <a:pathLst>
              <a:path w="2444834" h="2444834">
                <a:moveTo>
                  <a:pt x="0" y="0"/>
                </a:moveTo>
                <a:lnTo>
                  <a:pt x="2444835" y="0"/>
                </a:lnTo>
                <a:lnTo>
                  <a:pt x="2444835" y="2444835"/>
                </a:lnTo>
                <a:lnTo>
                  <a:pt x="0" y="2444835"/>
                </a:lnTo>
                <a:lnTo>
                  <a:pt x="0" y="0"/>
                </a:lnTo>
                <a:close/>
              </a:path>
            </a:pathLst>
          </a:custGeom>
          <a:blipFill>
            <a:blip r:embed="rId3"/>
            <a:stretch>
              <a:fillRect/>
            </a:stretch>
          </a:blipFill>
        </p:spPr>
        <p:txBody>
          <a:bodyPr/>
          <a:lstStyle/>
          <a:p>
            <a:endParaRPr lang="en-US"/>
          </a:p>
        </p:txBody>
      </p:sp>
      <p:sp>
        <p:nvSpPr>
          <p:cNvPr id="4" name="TextBox 4"/>
          <p:cNvSpPr txBox="1"/>
          <p:nvPr/>
        </p:nvSpPr>
        <p:spPr>
          <a:xfrm rot="-594884">
            <a:off x="4169425" y="2092174"/>
            <a:ext cx="4953893" cy="669925"/>
          </a:xfrm>
          <a:prstGeom prst="rect">
            <a:avLst/>
          </a:prstGeom>
        </p:spPr>
        <p:txBody>
          <a:bodyPr lIns="0" tIns="0" rIns="0" bIns="0" rtlCol="0" anchor="t">
            <a:spAutoFit/>
          </a:bodyPr>
          <a:lstStyle/>
          <a:p>
            <a:pPr algn="ctr">
              <a:lnSpc>
                <a:spcPts val="5599"/>
              </a:lnSpc>
              <a:spcBef>
                <a:spcPct val="0"/>
              </a:spcBef>
            </a:pPr>
            <a:r>
              <a:rPr lang="en-US" sz="3999">
                <a:solidFill>
                  <a:srgbClr val="FFFFFF"/>
                </a:solidFill>
                <a:latin typeface="Helvetica Now"/>
                <a:ea typeface="Helvetica Now"/>
                <a:cs typeface="Helvetica Now"/>
                <a:sym typeface="Helvetica Now"/>
              </a:rPr>
              <a:t>Happy Researching!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0A56F68-62AB-70B2-355C-176BB5453485}"/>
              </a:ext>
            </a:extLst>
          </p:cNvPr>
          <p:cNvPicPr>
            <a:picLocks noChangeAspect="1"/>
          </p:cNvPicPr>
          <p:nvPr/>
        </p:nvPicPr>
        <p:blipFill>
          <a:blip r:embed="rId2"/>
          <a:srcRect l="57602" t="17414" r="803" b="21865"/>
          <a:stretch>
            <a:fillRect/>
          </a:stretch>
        </p:blipFill>
        <p:spPr>
          <a:xfrm>
            <a:off x="1868412" y="3111505"/>
            <a:ext cx="16038588" cy="5680973"/>
          </a:xfrm>
          <a:prstGeom prst="rect">
            <a:avLst/>
          </a:prstGeom>
        </p:spPr>
      </p:pic>
      <p:sp>
        <p:nvSpPr>
          <p:cNvPr id="5" name="TextBox 5"/>
          <p:cNvSpPr txBox="1"/>
          <p:nvPr/>
        </p:nvSpPr>
        <p:spPr>
          <a:xfrm>
            <a:off x="8382000" y="571500"/>
            <a:ext cx="6892230" cy="563880"/>
          </a:xfrm>
          <a:prstGeom prst="rect">
            <a:avLst/>
          </a:prstGeom>
        </p:spPr>
        <p:txBody>
          <a:bodyPr lIns="0" tIns="0" rIns="0" bIns="0" rtlCol="0" anchor="t">
            <a:spAutoFit/>
          </a:bodyPr>
          <a:lstStyle/>
          <a:p>
            <a:pPr algn="ctr">
              <a:lnSpc>
                <a:spcPts val="4620"/>
              </a:lnSpc>
              <a:spcBef>
                <a:spcPct val="0"/>
              </a:spcBef>
            </a:pPr>
            <a:r>
              <a:rPr lang="en-US" sz="3300" b="1" i="1" dirty="0">
                <a:solidFill>
                  <a:srgbClr val="000000"/>
                </a:solidFill>
                <a:latin typeface="Helvetica Now Bold Italics"/>
                <a:ea typeface="Helvetica Now Bold Italics"/>
                <a:cs typeface="Helvetica Now Bold Italics"/>
                <a:sym typeface="Helvetica Now Bold Italics"/>
              </a:rPr>
              <a:t>Let’s take a tour of the dashboard! </a:t>
            </a:r>
          </a:p>
        </p:txBody>
      </p:sp>
      <p:sp>
        <p:nvSpPr>
          <p:cNvPr id="6" name="TextBox 6"/>
          <p:cNvSpPr txBox="1"/>
          <p:nvPr/>
        </p:nvSpPr>
        <p:spPr>
          <a:xfrm>
            <a:off x="144901" y="5676900"/>
            <a:ext cx="1790717" cy="1625573"/>
          </a:xfrm>
          <a:prstGeom prst="rect">
            <a:avLst/>
          </a:prstGeom>
        </p:spPr>
        <p:txBody>
          <a:bodyPr wrap="square" lIns="0" tIns="0" rIns="0" bIns="0" rtlCol="0" anchor="t">
            <a:spAutoFit/>
          </a:bodyPr>
          <a:lstStyle/>
          <a:p>
            <a:pPr algn="ctr">
              <a:lnSpc>
                <a:spcPts val="3220"/>
              </a:lnSpc>
              <a:spcBef>
                <a:spcPct val="0"/>
              </a:spcBef>
            </a:pPr>
            <a:r>
              <a:rPr lang="en-US" sz="2300" dirty="0">
                <a:solidFill>
                  <a:srgbClr val="000000"/>
                </a:solidFill>
                <a:latin typeface="Helvetica Now"/>
                <a:ea typeface="Helvetica Now"/>
                <a:cs typeface="Helvetica Now"/>
                <a:sym typeface="Helvetica Now"/>
              </a:rPr>
              <a:t>Track the progress </a:t>
            </a:r>
          </a:p>
          <a:p>
            <a:pPr algn="ctr">
              <a:lnSpc>
                <a:spcPts val="3220"/>
              </a:lnSpc>
              <a:spcBef>
                <a:spcPct val="0"/>
              </a:spcBef>
            </a:pPr>
            <a:r>
              <a:rPr lang="en-US" sz="2300" dirty="0">
                <a:solidFill>
                  <a:srgbClr val="000000"/>
                </a:solidFill>
                <a:latin typeface="Helvetica Now"/>
                <a:ea typeface="Helvetica Now"/>
                <a:cs typeface="Helvetica Now"/>
                <a:sym typeface="Helvetica Now"/>
              </a:rPr>
              <a:t>of your protocols.</a:t>
            </a:r>
          </a:p>
        </p:txBody>
      </p:sp>
      <p:sp>
        <p:nvSpPr>
          <p:cNvPr id="9" name="TextBox 9"/>
          <p:cNvSpPr txBox="1"/>
          <p:nvPr/>
        </p:nvSpPr>
        <p:spPr>
          <a:xfrm>
            <a:off x="1524000" y="8986864"/>
            <a:ext cx="4343400" cy="804836"/>
          </a:xfrm>
          <a:prstGeom prst="rect">
            <a:avLst/>
          </a:prstGeom>
        </p:spPr>
        <p:txBody>
          <a:bodyPr wrap="square" lIns="0" tIns="0" rIns="0" bIns="0" rtlCol="0" anchor="t">
            <a:spAutoFit/>
          </a:bodyPr>
          <a:lstStyle/>
          <a:p>
            <a:pPr algn="ctr">
              <a:lnSpc>
                <a:spcPts val="3220"/>
              </a:lnSpc>
              <a:spcBef>
                <a:spcPct val="0"/>
              </a:spcBef>
            </a:pPr>
            <a:r>
              <a:rPr lang="en-US" sz="2300" dirty="0">
                <a:solidFill>
                  <a:srgbClr val="000000"/>
                </a:solidFill>
                <a:latin typeface="Helvetica Now"/>
                <a:ea typeface="Helvetica Now"/>
                <a:cs typeface="Helvetica Now"/>
                <a:sym typeface="Helvetica Now"/>
              </a:rPr>
              <a:t>Inbox column = protocols with </a:t>
            </a:r>
          </a:p>
          <a:p>
            <a:pPr algn="ctr">
              <a:lnSpc>
                <a:spcPts val="3220"/>
              </a:lnSpc>
              <a:spcBef>
                <a:spcPct val="0"/>
              </a:spcBef>
            </a:pPr>
            <a:r>
              <a:rPr lang="en-US" sz="2300" dirty="0">
                <a:solidFill>
                  <a:srgbClr val="000000"/>
                </a:solidFill>
                <a:latin typeface="Helvetica Now"/>
                <a:ea typeface="Helvetica Now"/>
                <a:cs typeface="Helvetica Now"/>
                <a:sym typeface="Helvetica Now"/>
              </a:rPr>
              <a:t>tasks you need to do</a:t>
            </a:r>
          </a:p>
        </p:txBody>
      </p:sp>
      <p:sp>
        <p:nvSpPr>
          <p:cNvPr id="15" name="TextBox 15"/>
          <p:cNvSpPr txBox="1"/>
          <p:nvPr/>
        </p:nvSpPr>
        <p:spPr>
          <a:xfrm>
            <a:off x="7772400" y="8910664"/>
            <a:ext cx="9758082" cy="804836"/>
          </a:xfrm>
          <a:prstGeom prst="rect">
            <a:avLst/>
          </a:prstGeom>
        </p:spPr>
        <p:txBody>
          <a:bodyPr wrap="square" lIns="0" tIns="0" rIns="0" bIns="0" rtlCol="0" anchor="t">
            <a:spAutoFit/>
          </a:bodyPr>
          <a:lstStyle/>
          <a:p>
            <a:pPr algn="ctr">
              <a:lnSpc>
                <a:spcPts val="3220"/>
              </a:lnSpc>
              <a:spcBef>
                <a:spcPct val="0"/>
              </a:spcBef>
            </a:pPr>
            <a:r>
              <a:rPr lang="en-US" sz="2300" dirty="0">
                <a:solidFill>
                  <a:srgbClr val="000000"/>
                </a:solidFill>
                <a:latin typeface="Helvetica Now"/>
                <a:ea typeface="Helvetica Now"/>
                <a:cs typeface="Helvetica Now"/>
                <a:sym typeface="Helvetica Now"/>
              </a:rPr>
              <a:t>If use human ethics or hazard safety modules, will see bar like this for each module and can click on it to easily switch between them.</a:t>
            </a:r>
          </a:p>
        </p:txBody>
      </p:sp>
      <p:sp>
        <p:nvSpPr>
          <p:cNvPr id="18" name="TextBox 18"/>
          <p:cNvSpPr txBox="1"/>
          <p:nvPr/>
        </p:nvSpPr>
        <p:spPr>
          <a:xfrm>
            <a:off x="5867400" y="1929633"/>
            <a:ext cx="3255311" cy="394467"/>
          </a:xfrm>
          <a:prstGeom prst="rect">
            <a:avLst/>
          </a:prstGeom>
        </p:spPr>
        <p:txBody>
          <a:bodyPr wrap="square" lIns="0" tIns="0" rIns="0" bIns="0" rtlCol="0" anchor="t">
            <a:spAutoFit/>
          </a:bodyPr>
          <a:lstStyle/>
          <a:p>
            <a:pPr algn="ctr">
              <a:lnSpc>
                <a:spcPts val="3220"/>
              </a:lnSpc>
              <a:spcBef>
                <a:spcPct val="0"/>
              </a:spcBef>
            </a:pPr>
            <a:r>
              <a:rPr lang="en-US" sz="2300" dirty="0">
                <a:solidFill>
                  <a:srgbClr val="000000"/>
                </a:solidFill>
                <a:latin typeface="Helvetica Now"/>
                <a:ea typeface="Helvetica Now"/>
                <a:cs typeface="Helvetica Now"/>
                <a:sym typeface="Helvetica Now"/>
              </a:rPr>
              <a:t>Create a new protocol</a:t>
            </a:r>
          </a:p>
        </p:txBody>
      </p:sp>
      <p:sp>
        <p:nvSpPr>
          <p:cNvPr id="8" name="AutoShape 8"/>
          <p:cNvSpPr/>
          <p:nvPr/>
        </p:nvSpPr>
        <p:spPr>
          <a:xfrm flipV="1">
            <a:off x="3429000" y="5932161"/>
            <a:ext cx="1182986" cy="3054703"/>
          </a:xfrm>
          <a:prstGeom prst="line">
            <a:avLst/>
          </a:prstGeom>
          <a:ln w="38100" cap="flat">
            <a:solidFill>
              <a:srgbClr val="0087FF"/>
            </a:solidFill>
            <a:prstDash val="solid"/>
            <a:headEnd type="none" w="sm" len="sm"/>
            <a:tailEnd type="arrow" w="med" len="sm"/>
          </a:ln>
        </p:spPr>
        <p:txBody>
          <a:bodyPr/>
          <a:lstStyle/>
          <a:p>
            <a:endParaRPr lang="en-US"/>
          </a:p>
        </p:txBody>
      </p:sp>
      <p:sp>
        <p:nvSpPr>
          <p:cNvPr id="14" name="AutoShape 14"/>
          <p:cNvSpPr/>
          <p:nvPr/>
        </p:nvSpPr>
        <p:spPr>
          <a:xfrm>
            <a:off x="7463089" y="2400300"/>
            <a:ext cx="4511" cy="2569135"/>
          </a:xfrm>
          <a:prstGeom prst="line">
            <a:avLst/>
          </a:prstGeom>
          <a:ln w="38100" cap="flat">
            <a:solidFill>
              <a:srgbClr val="0087FF"/>
            </a:solidFill>
            <a:prstDash val="solid"/>
            <a:headEnd type="none" w="sm" len="sm"/>
            <a:tailEnd type="arrow" w="med" len="sm"/>
          </a:ln>
        </p:spPr>
        <p:txBody>
          <a:bodyPr/>
          <a:lstStyle/>
          <a:p>
            <a:endParaRPr lang="en-US"/>
          </a:p>
        </p:txBody>
      </p:sp>
      <p:sp>
        <p:nvSpPr>
          <p:cNvPr id="21" name="Freeform 13">
            <a:extLst>
              <a:ext uri="{FF2B5EF4-FFF2-40B4-BE49-F238E27FC236}">
                <a16:creationId xmlns:a16="http://schemas.microsoft.com/office/drawing/2014/main" id="{016DD676-47BA-08F4-B788-C4143024D147}"/>
              </a:ext>
            </a:extLst>
          </p:cNvPr>
          <p:cNvSpPr/>
          <p:nvPr/>
        </p:nvSpPr>
        <p:spPr>
          <a:xfrm rot="10800000">
            <a:off x="1524000" y="4991099"/>
            <a:ext cx="865394" cy="3366849"/>
          </a:xfrm>
          <a:custGeom>
            <a:avLst/>
            <a:gdLst/>
            <a:ahLst/>
            <a:cxnLst/>
            <a:rect l="l" t="t" r="r" b="b"/>
            <a:pathLst>
              <a:path w="865394" h="2984117">
                <a:moveTo>
                  <a:pt x="0" y="0"/>
                </a:moveTo>
                <a:lnTo>
                  <a:pt x="865394" y="0"/>
                </a:lnTo>
                <a:lnTo>
                  <a:pt x="865394" y="2984118"/>
                </a:lnTo>
                <a:lnTo>
                  <a:pt x="0" y="298411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30" name="TextBox 29">
            <a:extLst>
              <a:ext uri="{FF2B5EF4-FFF2-40B4-BE49-F238E27FC236}">
                <a16:creationId xmlns:a16="http://schemas.microsoft.com/office/drawing/2014/main" id="{62DFAE12-1D93-88EE-9375-4812B18FD8EC}"/>
              </a:ext>
            </a:extLst>
          </p:cNvPr>
          <p:cNvSpPr txBox="1"/>
          <p:nvPr/>
        </p:nvSpPr>
        <p:spPr>
          <a:xfrm>
            <a:off x="152400" y="1092763"/>
            <a:ext cx="5062501" cy="1307537"/>
          </a:xfrm>
          <a:prstGeom prst="rect">
            <a:avLst/>
          </a:prstGeom>
          <a:noFill/>
        </p:spPr>
        <p:txBody>
          <a:bodyPr wrap="square">
            <a:spAutoFit/>
          </a:bodyPr>
          <a:lstStyle/>
          <a:p>
            <a:pPr algn="ctr">
              <a:lnSpc>
                <a:spcPts val="3220"/>
              </a:lnSpc>
              <a:spcBef>
                <a:spcPct val="0"/>
              </a:spcBef>
            </a:pPr>
            <a:r>
              <a:rPr lang="en-US" sz="2300" dirty="0">
                <a:solidFill>
                  <a:srgbClr val="000000"/>
                </a:solidFill>
                <a:latin typeface="Helvetica Now"/>
                <a:ea typeface="Helvetica Now"/>
                <a:cs typeface="Helvetica Now"/>
                <a:sym typeface="Helvetica Now"/>
              </a:rPr>
              <a:t>Total column = total # protocols for each type of form. </a:t>
            </a:r>
          </a:p>
          <a:p>
            <a:pPr algn="ctr">
              <a:lnSpc>
                <a:spcPts val="3220"/>
              </a:lnSpc>
              <a:spcBef>
                <a:spcPct val="0"/>
              </a:spcBef>
            </a:pPr>
            <a:r>
              <a:rPr lang="en-US" sz="2300" dirty="0">
                <a:solidFill>
                  <a:srgbClr val="000000"/>
                </a:solidFill>
                <a:latin typeface="Helvetica Now"/>
                <a:ea typeface="Helvetica Now"/>
                <a:cs typeface="Helvetica Now"/>
                <a:sym typeface="Helvetica Now"/>
              </a:rPr>
              <a:t>Includes approved + draft (Inbox) </a:t>
            </a:r>
          </a:p>
        </p:txBody>
      </p:sp>
      <p:sp>
        <p:nvSpPr>
          <p:cNvPr id="31" name="AutoShape 8">
            <a:extLst>
              <a:ext uri="{FF2B5EF4-FFF2-40B4-BE49-F238E27FC236}">
                <a16:creationId xmlns:a16="http://schemas.microsoft.com/office/drawing/2014/main" id="{88D6A7F7-990E-CDB5-448E-5C5A5977B790}"/>
              </a:ext>
            </a:extLst>
          </p:cNvPr>
          <p:cNvSpPr/>
          <p:nvPr/>
        </p:nvSpPr>
        <p:spPr>
          <a:xfrm>
            <a:off x="2752222" y="2324100"/>
            <a:ext cx="2429378" cy="2376495"/>
          </a:xfrm>
          <a:prstGeom prst="line">
            <a:avLst/>
          </a:prstGeom>
          <a:ln w="38100" cap="flat">
            <a:solidFill>
              <a:srgbClr val="0087FF"/>
            </a:solidFill>
            <a:prstDash val="solid"/>
            <a:headEnd type="none" w="sm" len="sm"/>
            <a:tailEnd type="arrow" w="med" len="sm"/>
          </a:ln>
        </p:spPr>
        <p:txBody>
          <a:bodyPr/>
          <a:lstStyle/>
          <a:p>
            <a:endParaRPr lang="en-US"/>
          </a:p>
        </p:txBody>
      </p:sp>
      <p:sp>
        <p:nvSpPr>
          <p:cNvPr id="34" name="AutoShape 14">
            <a:extLst>
              <a:ext uri="{FF2B5EF4-FFF2-40B4-BE49-F238E27FC236}">
                <a16:creationId xmlns:a16="http://schemas.microsoft.com/office/drawing/2014/main" id="{54AAB7DE-340B-2A78-B9EF-BCB2B40872A4}"/>
              </a:ext>
            </a:extLst>
          </p:cNvPr>
          <p:cNvSpPr/>
          <p:nvPr/>
        </p:nvSpPr>
        <p:spPr>
          <a:xfrm flipH="1" flipV="1">
            <a:off x="5642626" y="8727198"/>
            <a:ext cx="2649637" cy="374067"/>
          </a:xfrm>
          <a:prstGeom prst="line">
            <a:avLst/>
          </a:prstGeom>
          <a:ln w="38100" cap="flat">
            <a:solidFill>
              <a:srgbClr val="0087FF"/>
            </a:solidFill>
            <a:prstDash val="solid"/>
            <a:headEnd type="none" w="sm" len="sm"/>
            <a:tailEnd type="arrow" w="med" len="sm"/>
          </a:ln>
        </p:spPr>
        <p:txBody>
          <a:bodyPr/>
          <a:lstStyle/>
          <a:p>
            <a:endParaRPr lang="en-US"/>
          </a:p>
        </p:txBody>
      </p:sp>
      <p:sp>
        <p:nvSpPr>
          <p:cNvPr id="35" name="TextBox 18">
            <a:extLst>
              <a:ext uri="{FF2B5EF4-FFF2-40B4-BE49-F238E27FC236}">
                <a16:creationId xmlns:a16="http://schemas.microsoft.com/office/drawing/2014/main" id="{1093B549-5E57-CA97-6298-DB41378E4CA5}"/>
              </a:ext>
            </a:extLst>
          </p:cNvPr>
          <p:cNvSpPr txBox="1"/>
          <p:nvPr/>
        </p:nvSpPr>
        <p:spPr>
          <a:xfrm>
            <a:off x="11756089" y="2095500"/>
            <a:ext cx="3255311" cy="394467"/>
          </a:xfrm>
          <a:prstGeom prst="rect">
            <a:avLst/>
          </a:prstGeom>
        </p:spPr>
        <p:txBody>
          <a:bodyPr wrap="square" lIns="0" tIns="0" rIns="0" bIns="0" rtlCol="0" anchor="t">
            <a:spAutoFit/>
          </a:bodyPr>
          <a:lstStyle/>
          <a:p>
            <a:pPr algn="ctr">
              <a:lnSpc>
                <a:spcPts val="3220"/>
              </a:lnSpc>
              <a:spcBef>
                <a:spcPct val="0"/>
              </a:spcBef>
            </a:pPr>
            <a:r>
              <a:rPr lang="en-US" sz="2300" dirty="0">
                <a:solidFill>
                  <a:srgbClr val="000000"/>
                </a:solidFill>
                <a:latin typeface="Helvetica Now"/>
                <a:ea typeface="Helvetica Now"/>
                <a:cs typeface="Helvetica Now"/>
                <a:sym typeface="Helvetica Now"/>
              </a:rPr>
              <a:t>Start amendment</a:t>
            </a:r>
          </a:p>
        </p:txBody>
      </p:sp>
      <p:sp>
        <p:nvSpPr>
          <p:cNvPr id="36" name="AutoShape 14">
            <a:extLst>
              <a:ext uri="{FF2B5EF4-FFF2-40B4-BE49-F238E27FC236}">
                <a16:creationId xmlns:a16="http://schemas.microsoft.com/office/drawing/2014/main" id="{B566E333-AB22-C755-3481-36EE7AF0E5F7}"/>
              </a:ext>
            </a:extLst>
          </p:cNvPr>
          <p:cNvSpPr/>
          <p:nvPr/>
        </p:nvSpPr>
        <p:spPr>
          <a:xfrm>
            <a:off x="13343231" y="2566911"/>
            <a:ext cx="4512" cy="2402524"/>
          </a:xfrm>
          <a:prstGeom prst="line">
            <a:avLst/>
          </a:prstGeom>
          <a:ln w="38100" cap="flat">
            <a:solidFill>
              <a:srgbClr val="0087FF"/>
            </a:solidFill>
            <a:prstDash val="solid"/>
            <a:headEnd type="none" w="sm" len="sm"/>
            <a:tailEnd type="arrow" w="med" len="sm"/>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C2D6C31-47D9-475D-649F-D871CD34824A}"/>
              </a:ext>
            </a:extLst>
          </p:cNvPr>
          <p:cNvSpPr txBox="1"/>
          <p:nvPr/>
        </p:nvSpPr>
        <p:spPr>
          <a:xfrm>
            <a:off x="533400" y="266700"/>
            <a:ext cx="17068800" cy="6407331"/>
          </a:xfrm>
          <a:prstGeom prst="rect">
            <a:avLst/>
          </a:prstGeom>
          <a:noFill/>
        </p:spPr>
        <p:txBody>
          <a:bodyPr wrap="square">
            <a:spAutoFit/>
          </a:bodyPr>
          <a:lstStyle/>
          <a:p>
            <a:pPr algn="ctr">
              <a:lnSpc>
                <a:spcPts val="3780"/>
              </a:lnSpc>
              <a:spcBef>
                <a:spcPct val="0"/>
              </a:spcBef>
            </a:pPr>
            <a:r>
              <a:rPr lang="en-US" sz="2700" dirty="0">
                <a:latin typeface="Helvetica Now"/>
                <a:ea typeface="Helvetica Now"/>
                <a:cs typeface="Helvetica Now"/>
                <a:sym typeface="Helvetica Now"/>
              </a:rPr>
              <a:t>Appointments can be set up for training on how to use the CAYUSE system and/or to assist with protocol development, just contact </a:t>
            </a:r>
            <a:r>
              <a:rPr lang="en-US" sz="2700" dirty="0">
                <a:latin typeface="Helvetica Now"/>
                <a:ea typeface="Helvetica Now"/>
                <a:cs typeface="Helvetica Now"/>
                <a:sym typeface="Helvetica Now"/>
                <a:hlinkClick r:id="rId2"/>
              </a:rPr>
              <a:t>iacuc@tamiu.edu</a:t>
            </a:r>
            <a:r>
              <a:rPr lang="en-US" sz="2700" dirty="0">
                <a:latin typeface="Helvetica Now"/>
                <a:ea typeface="Helvetica Now"/>
                <a:cs typeface="Helvetica Now"/>
                <a:sym typeface="Helvetica Now"/>
              </a:rPr>
              <a:t> for assistance.</a:t>
            </a: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Many areas of the IACUC protocol form are dictionary backed, and if you do not see the option(s) you want to use, for things like species, facility location, veterinary or experimental drugs, simply contact </a:t>
            </a:r>
            <a:r>
              <a:rPr lang="en-US" sz="2700" dirty="0">
                <a:solidFill>
                  <a:srgbClr val="FF0000"/>
                </a:solidFill>
                <a:latin typeface="Helvetica Now"/>
                <a:ea typeface="Helvetica Now"/>
                <a:cs typeface="Helvetica Now"/>
                <a:sym typeface="Helvetica Now"/>
                <a:hlinkClick r:id="rId2"/>
              </a:rPr>
              <a:t>iacuc@tamiu.edu</a:t>
            </a:r>
            <a:r>
              <a:rPr lang="en-US" sz="2700" dirty="0">
                <a:solidFill>
                  <a:srgbClr val="FF0000"/>
                </a:solidFill>
                <a:latin typeface="Helvetica Now"/>
                <a:ea typeface="Helvetica Now"/>
                <a:cs typeface="Helvetica Now"/>
                <a:sym typeface="Helvetica Now"/>
              </a:rPr>
              <a:t> </a:t>
            </a:r>
            <a:r>
              <a:rPr lang="en-US" sz="2700" dirty="0">
                <a:latin typeface="Helvetica Now"/>
                <a:ea typeface="Helvetica Now"/>
                <a:cs typeface="Helvetica Now"/>
                <a:sym typeface="Helvetica Now"/>
              </a:rPr>
              <a:t>for assistance and your options can be easily added to the dictionaries.</a:t>
            </a:r>
          </a:p>
          <a:p>
            <a:pPr algn="ctr">
              <a:lnSpc>
                <a:spcPts val="3780"/>
              </a:lnSpc>
              <a:spcBef>
                <a:spcPct val="0"/>
              </a:spcBef>
            </a:pPr>
            <a:endParaRPr lang="en-US" sz="2700" dirty="0">
              <a:solidFill>
                <a:srgbClr val="FF0000"/>
              </a:solidFill>
              <a:latin typeface="Helvetica Now"/>
              <a:ea typeface="Helvetica Now"/>
              <a:cs typeface="Helvetica Now"/>
              <a:sym typeface="Helvetica Now"/>
            </a:endParaRPr>
          </a:p>
          <a:p>
            <a:pPr algn="ctr">
              <a:lnSpc>
                <a:spcPts val="3780"/>
              </a:lnSpc>
              <a:spcBef>
                <a:spcPct val="0"/>
              </a:spcBef>
            </a:pPr>
            <a:endParaRPr lang="en-US" sz="2700" dirty="0">
              <a:solidFill>
                <a:srgbClr val="FF0000"/>
              </a:solidFill>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You can start &amp; stop a protocol at any point, just be sure to “save” before exiting a page.                                             </a:t>
            </a: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endParaRPr lang="en-US" sz="2700" dirty="0">
              <a:solidFill>
                <a:srgbClr val="FF0000"/>
              </a:solidFill>
              <a:latin typeface="Helvetica Now"/>
              <a:ea typeface="Helvetica Now"/>
              <a:cs typeface="Helvetica Now"/>
              <a:sym typeface="Helvetica Now"/>
            </a:endParaRPr>
          </a:p>
        </p:txBody>
      </p:sp>
      <p:pic>
        <p:nvPicPr>
          <p:cNvPr id="24" name="Picture 23">
            <a:extLst>
              <a:ext uri="{FF2B5EF4-FFF2-40B4-BE49-F238E27FC236}">
                <a16:creationId xmlns:a16="http://schemas.microsoft.com/office/drawing/2014/main" id="{A06C8212-8A28-3924-B5B3-2B9C6E8D5FB7}"/>
              </a:ext>
            </a:extLst>
          </p:cNvPr>
          <p:cNvPicPr>
            <a:picLocks noChangeAspect="1"/>
          </p:cNvPicPr>
          <p:nvPr/>
        </p:nvPicPr>
        <p:blipFill>
          <a:blip r:embed="rId3"/>
          <a:srcRect l="28924" t="23218" r="47197" b="58586"/>
          <a:stretch>
            <a:fillRect/>
          </a:stretch>
        </p:blipFill>
        <p:spPr>
          <a:xfrm>
            <a:off x="152400" y="6896100"/>
            <a:ext cx="17865253" cy="3303065"/>
          </a:xfrm>
          <a:prstGeom prst="rect">
            <a:avLst/>
          </a:prstGeom>
        </p:spPr>
      </p:pic>
      <p:sp>
        <p:nvSpPr>
          <p:cNvPr id="27" name="Callout: Down Arrow 26">
            <a:extLst>
              <a:ext uri="{FF2B5EF4-FFF2-40B4-BE49-F238E27FC236}">
                <a16:creationId xmlns:a16="http://schemas.microsoft.com/office/drawing/2014/main" id="{A42DB0CE-7DB9-12BB-9EA0-476DB7833866}"/>
              </a:ext>
            </a:extLst>
          </p:cNvPr>
          <p:cNvSpPr/>
          <p:nvPr/>
        </p:nvSpPr>
        <p:spPr>
          <a:xfrm>
            <a:off x="3886200" y="6455949"/>
            <a:ext cx="4953000" cy="1762016"/>
          </a:xfrm>
          <a:prstGeom prst="downArrow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BC2BEBC-584F-93EF-4BF2-56DF056A9342}"/>
              </a:ext>
            </a:extLst>
          </p:cNvPr>
          <p:cNvSpPr txBox="1"/>
          <p:nvPr/>
        </p:nvSpPr>
        <p:spPr>
          <a:xfrm flipH="1">
            <a:off x="3886200" y="6455949"/>
            <a:ext cx="4953000" cy="1506951"/>
          </a:xfrm>
          <a:prstGeom prst="rect">
            <a:avLst/>
          </a:prstGeom>
          <a:noFill/>
        </p:spPr>
        <p:txBody>
          <a:bodyPr wrap="square" rtlCol="0">
            <a:spAutoFit/>
          </a:bodyPr>
          <a:lstStyle/>
          <a:p>
            <a:pPr algn="ctr">
              <a:lnSpc>
                <a:spcPts val="3780"/>
              </a:lnSpc>
              <a:spcBef>
                <a:spcPct val="0"/>
              </a:spcBef>
            </a:pPr>
            <a:r>
              <a:rPr lang="en-US" b="1" dirty="0">
                <a:solidFill>
                  <a:schemeClr val="bg1"/>
                </a:solidFill>
                <a:latin typeface="Helvetica Now"/>
                <a:ea typeface="Helvetica Now"/>
                <a:cs typeface="Helvetica Now"/>
                <a:sym typeface="Helvetica Now"/>
              </a:rPr>
              <a:t> </a:t>
            </a:r>
            <a:r>
              <a:rPr lang="en-US" sz="2200" b="1" dirty="0">
                <a:solidFill>
                  <a:schemeClr val="bg1"/>
                </a:solidFill>
                <a:latin typeface="Helvetica Now"/>
                <a:ea typeface="Helvetica Now"/>
                <a:cs typeface="Helvetica Now"/>
                <a:sym typeface="Helvetica Now"/>
              </a:rPr>
              <a:t>Start a New Protocol Application </a:t>
            </a:r>
          </a:p>
          <a:p>
            <a:pPr algn="ctr">
              <a:lnSpc>
                <a:spcPts val="3780"/>
              </a:lnSpc>
              <a:spcBef>
                <a:spcPct val="0"/>
              </a:spcBef>
            </a:pPr>
            <a:r>
              <a:rPr lang="en-US" sz="2200" b="1" dirty="0">
                <a:solidFill>
                  <a:schemeClr val="bg1"/>
                </a:solidFill>
                <a:latin typeface="Helvetica Now"/>
                <a:ea typeface="Helvetica Now"/>
                <a:cs typeface="Helvetica Now"/>
                <a:sym typeface="Helvetica Now"/>
              </a:rPr>
              <a:t>&amp; let the research begin!</a:t>
            </a:r>
          </a:p>
          <a:p>
            <a:pPr algn="ctr">
              <a:lnSpc>
                <a:spcPts val="3780"/>
              </a:lnSpc>
              <a:spcBef>
                <a:spcPct val="0"/>
              </a:spcBef>
            </a:pPr>
            <a:endParaRPr lang="en-US" sz="2200" b="1"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430F4-9A9B-1E89-E0CA-8B1164AB638F}"/>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38413C5E-1AB8-16FF-157E-E259463CBC66}"/>
              </a:ext>
            </a:extLst>
          </p:cNvPr>
          <p:cNvPicPr>
            <a:picLocks noChangeAspect="1"/>
          </p:cNvPicPr>
          <p:nvPr/>
        </p:nvPicPr>
        <p:blipFill>
          <a:blip r:embed="rId2"/>
          <a:srcRect l="70732" t="39547" r="28441" b="56619"/>
          <a:stretch>
            <a:fillRect/>
          </a:stretch>
        </p:blipFill>
        <p:spPr>
          <a:xfrm>
            <a:off x="2057400" y="5676900"/>
            <a:ext cx="609600" cy="685799"/>
          </a:xfrm>
          <a:prstGeom prst="rect">
            <a:avLst/>
          </a:prstGeom>
        </p:spPr>
      </p:pic>
      <p:sp>
        <p:nvSpPr>
          <p:cNvPr id="4" name="TextBox 4">
            <a:extLst>
              <a:ext uri="{FF2B5EF4-FFF2-40B4-BE49-F238E27FC236}">
                <a16:creationId xmlns:a16="http://schemas.microsoft.com/office/drawing/2014/main" id="{F09E5052-DC28-4B97-1804-E80E44B2AB1F}"/>
              </a:ext>
            </a:extLst>
          </p:cNvPr>
          <p:cNvSpPr txBox="1"/>
          <p:nvPr/>
        </p:nvSpPr>
        <p:spPr>
          <a:xfrm>
            <a:off x="267670" y="495300"/>
            <a:ext cx="8725726" cy="954557"/>
          </a:xfrm>
          <a:prstGeom prst="rect">
            <a:avLst/>
          </a:prstGeom>
        </p:spPr>
        <p:txBody>
          <a:bodyPr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OPTIONS</a:t>
            </a:r>
          </a:p>
          <a:p>
            <a:pPr algn="ctr">
              <a:lnSpc>
                <a:spcPts val="3780"/>
              </a:lnSpc>
              <a:spcBef>
                <a:spcPct val="0"/>
              </a:spcBef>
            </a:pPr>
            <a:r>
              <a:rPr lang="en-US" sz="2700" dirty="0">
                <a:solidFill>
                  <a:srgbClr val="000000"/>
                </a:solidFill>
                <a:latin typeface="Helvetica Now"/>
                <a:ea typeface="Helvetica Now"/>
                <a:cs typeface="Helvetica Now"/>
                <a:sym typeface="Helvetica Now"/>
              </a:rPr>
              <a:t>Choose options as applicable on top of page</a:t>
            </a:r>
          </a:p>
        </p:txBody>
      </p:sp>
      <p:sp>
        <p:nvSpPr>
          <p:cNvPr id="6" name="TextBox 6">
            <a:extLst>
              <a:ext uri="{FF2B5EF4-FFF2-40B4-BE49-F238E27FC236}">
                <a16:creationId xmlns:a16="http://schemas.microsoft.com/office/drawing/2014/main" id="{466B78CF-F280-0FA3-5E3F-63D843044964}"/>
              </a:ext>
            </a:extLst>
          </p:cNvPr>
          <p:cNvSpPr txBox="1"/>
          <p:nvPr/>
        </p:nvSpPr>
        <p:spPr>
          <a:xfrm>
            <a:off x="9906000" y="495300"/>
            <a:ext cx="7391400" cy="1441870"/>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SPECIES</a:t>
            </a:r>
          </a:p>
          <a:p>
            <a:pPr algn="ctr">
              <a:lnSpc>
                <a:spcPts val="3780"/>
              </a:lnSpc>
              <a:spcBef>
                <a:spcPct val="0"/>
              </a:spcBef>
            </a:pPr>
            <a:r>
              <a:rPr lang="en-US" sz="2700" dirty="0">
                <a:solidFill>
                  <a:srgbClr val="000000"/>
                </a:solidFill>
                <a:latin typeface="Helvetica Now"/>
                <a:ea typeface="Helvetica Now"/>
                <a:cs typeface="Helvetica Now"/>
                <a:sym typeface="Helvetica Now"/>
              </a:rPr>
              <a:t>If doing an observational protocol, do NOT add species, just hit “save changes”</a:t>
            </a:r>
          </a:p>
        </p:txBody>
      </p:sp>
      <p:pic>
        <p:nvPicPr>
          <p:cNvPr id="13" name="Picture 12">
            <a:extLst>
              <a:ext uri="{FF2B5EF4-FFF2-40B4-BE49-F238E27FC236}">
                <a16:creationId xmlns:a16="http://schemas.microsoft.com/office/drawing/2014/main" id="{329B390E-02BB-494A-4B6B-3FF67F1D3E35}"/>
              </a:ext>
            </a:extLst>
          </p:cNvPr>
          <p:cNvPicPr>
            <a:picLocks noChangeAspect="1"/>
          </p:cNvPicPr>
          <p:nvPr/>
        </p:nvPicPr>
        <p:blipFill>
          <a:blip r:embed="rId2"/>
          <a:srcRect l="65000" t="39547" r="19211" b="8786"/>
          <a:stretch>
            <a:fillRect/>
          </a:stretch>
        </p:blipFill>
        <p:spPr>
          <a:xfrm>
            <a:off x="9906000" y="2317376"/>
            <a:ext cx="7761356" cy="6162363"/>
          </a:xfrm>
          <a:prstGeom prst="rect">
            <a:avLst/>
          </a:prstGeom>
        </p:spPr>
      </p:pic>
      <p:pic>
        <p:nvPicPr>
          <p:cNvPr id="15" name="Picture 14">
            <a:extLst>
              <a:ext uri="{FF2B5EF4-FFF2-40B4-BE49-F238E27FC236}">
                <a16:creationId xmlns:a16="http://schemas.microsoft.com/office/drawing/2014/main" id="{1CA31905-9AE7-EC93-5A18-FDD401848878}"/>
              </a:ext>
            </a:extLst>
          </p:cNvPr>
          <p:cNvPicPr>
            <a:picLocks noChangeAspect="1"/>
          </p:cNvPicPr>
          <p:nvPr/>
        </p:nvPicPr>
        <p:blipFill>
          <a:blip r:embed="rId3"/>
          <a:srcRect l="65417" t="55152" r="14584" b="20062"/>
          <a:stretch>
            <a:fillRect/>
          </a:stretch>
        </p:blipFill>
        <p:spPr>
          <a:xfrm>
            <a:off x="620644" y="1754626"/>
            <a:ext cx="9098556" cy="2735950"/>
          </a:xfrm>
          <a:prstGeom prst="rect">
            <a:avLst/>
          </a:prstGeom>
        </p:spPr>
      </p:pic>
      <p:sp>
        <p:nvSpPr>
          <p:cNvPr id="16" name="Rectangle 15">
            <a:extLst>
              <a:ext uri="{FF2B5EF4-FFF2-40B4-BE49-F238E27FC236}">
                <a16:creationId xmlns:a16="http://schemas.microsoft.com/office/drawing/2014/main" id="{0A6A8B3A-2514-30F9-1433-97E9C5588E5E}"/>
              </a:ext>
            </a:extLst>
          </p:cNvPr>
          <p:cNvSpPr/>
          <p:nvPr/>
        </p:nvSpPr>
        <p:spPr>
          <a:xfrm>
            <a:off x="9830698" y="7810501"/>
            <a:ext cx="2208901" cy="6692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4">
            <a:extLst>
              <a:ext uri="{FF2B5EF4-FFF2-40B4-BE49-F238E27FC236}">
                <a16:creationId xmlns:a16="http://schemas.microsoft.com/office/drawing/2014/main" id="{297ABED2-A9BC-ABC8-0C41-5DB9D16F5C89}"/>
              </a:ext>
            </a:extLst>
          </p:cNvPr>
          <p:cNvSpPr txBox="1"/>
          <p:nvPr/>
        </p:nvSpPr>
        <p:spPr>
          <a:xfrm>
            <a:off x="420070" y="5775005"/>
            <a:ext cx="8725726" cy="2416495"/>
          </a:xfrm>
          <a:prstGeom prst="rect">
            <a:avLst/>
          </a:prstGeom>
        </p:spPr>
        <p:txBody>
          <a:bodyPr lIns="0" tIns="0" rIns="0" bIns="0" rtlCol="0" anchor="t">
            <a:spAutoFit/>
          </a:bodyPr>
          <a:lstStyle/>
          <a:p>
            <a:pPr algn="ctr">
              <a:lnSpc>
                <a:spcPts val="3780"/>
              </a:lnSpc>
              <a:spcBef>
                <a:spcPct val="0"/>
              </a:spcBef>
            </a:pPr>
            <a:r>
              <a:rPr lang="en-US" sz="2700" dirty="0" err="1">
                <a:solidFill>
                  <a:srgbClr val="FF0000"/>
                </a:solidFill>
                <a:latin typeface="Helvetica Now"/>
                <a:ea typeface="Helvetica Now"/>
                <a:cs typeface="Helvetica Now"/>
                <a:sym typeface="Helvetica Now"/>
              </a:rPr>
              <a:t>Cluetips</a:t>
            </a:r>
            <a:r>
              <a:rPr lang="en-US" sz="2700" dirty="0">
                <a:solidFill>
                  <a:srgbClr val="FF0000"/>
                </a:solidFill>
                <a:latin typeface="Helvetica Now"/>
                <a:ea typeface="Helvetica Now"/>
                <a:cs typeface="Helvetica Now"/>
                <a:sym typeface="Helvetica Now"/>
              </a:rPr>
              <a:t>        provide extra information on a question</a:t>
            </a:r>
          </a:p>
          <a:p>
            <a:pPr algn="ctr">
              <a:lnSpc>
                <a:spcPts val="3780"/>
              </a:lnSpc>
              <a:spcBef>
                <a:spcPct val="0"/>
              </a:spcBef>
            </a:pPr>
            <a:endParaRPr lang="en-US" sz="2700" dirty="0">
              <a:solidFill>
                <a:srgbClr val="FF0000"/>
              </a:solidFill>
              <a:latin typeface="Helvetica Now"/>
              <a:ea typeface="Helvetica Now"/>
              <a:cs typeface="Helvetica Now"/>
              <a:sym typeface="Helvetica Now"/>
            </a:endParaRPr>
          </a:p>
          <a:p>
            <a:pPr algn="ctr">
              <a:lnSpc>
                <a:spcPts val="3780"/>
              </a:lnSpc>
              <a:spcBef>
                <a:spcPct val="0"/>
              </a:spcBef>
            </a:pPr>
            <a:endParaRPr lang="en-US" sz="2700" dirty="0">
              <a:latin typeface="Helvetica Now"/>
              <a:ea typeface="Helvetica Now"/>
              <a:cs typeface="Helvetica Now"/>
              <a:sym typeface="Helvetica Now"/>
            </a:endParaRPr>
          </a:p>
          <a:p>
            <a:pPr algn="ctr">
              <a:lnSpc>
                <a:spcPts val="3780"/>
              </a:lnSpc>
              <a:spcBef>
                <a:spcPct val="0"/>
              </a:spcBef>
            </a:pPr>
            <a:r>
              <a:rPr lang="en-US" sz="2700" dirty="0">
                <a:latin typeface="Helvetica Now"/>
                <a:ea typeface="Helvetica Now"/>
                <a:cs typeface="Helvetica Now"/>
                <a:sym typeface="Helvetica Now"/>
              </a:rPr>
              <a:t>You can edit the selected Options at any point </a:t>
            </a:r>
          </a:p>
          <a:p>
            <a:pPr algn="ctr">
              <a:lnSpc>
                <a:spcPts val="3780"/>
              </a:lnSpc>
              <a:spcBef>
                <a:spcPct val="0"/>
              </a:spcBef>
            </a:pPr>
            <a:r>
              <a:rPr lang="en-US" sz="2700" dirty="0">
                <a:latin typeface="Helvetica Now"/>
                <a:ea typeface="Helvetica Now"/>
                <a:cs typeface="Helvetica Now"/>
                <a:sym typeface="Helvetica Now"/>
              </a:rPr>
              <a:t>to add a page or remove a page as needed</a:t>
            </a:r>
          </a:p>
        </p:txBody>
      </p:sp>
      <p:sp>
        <p:nvSpPr>
          <p:cNvPr id="19" name="Rectangle 18">
            <a:extLst>
              <a:ext uri="{FF2B5EF4-FFF2-40B4-BE49-F238E27FC236}">
                <a16:creationId xmlns:a16="http://schemas.microsoft.com/office/drawing/2014/main" id="{38987D12-609D-35C3-6E0D-26C071845D51}"/>
              </a:ext>
            </a:extLst>
          </p:cNvPr>
          <p:cNvSpPr/>
          <p:nvPr/>
        </p:nvSpPr>
        <p:spPr>
          <a:xfrm>
            <a:off x="12725400" y="2188262"/>
            <a:ext cx="381000" cy="6692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4">
            <a:extLst>
              <a:ext uri="{FF2B5EF4-FFF2-40B4-BE49-F238E27FC236}">
                <a16:creationId xmlns:a16="http://schemas.microsoft.com/office/drawing/2014/main" id="{275FB40F-EB81-9F5E-8CAC-FE731BF8620D}"/>
              </a:ext>
            </a:extLst>
          </p:cNvPr>
          <p:cNvSpPr txBox="1"/>
          <p:nvPr/>
        </p:nvSpPr>
        <p:spPr>
          <a:xfrm>
            <a:off x="9144000" y="9476856"/>
            <a:ext cx="8725726" cy="467244"/>
          </a:xfrm>
          <a:prstGeom prst="rect">
            <a:avLst/>
          </a:prstGeom>
        </p:spPr>
        <p:txBody>
          <a:bodyPr lIns="0" tIns="0" rIns="0" bIns="0" rtlCol="0" anchor="t">
            <a:spAutoFit/>
          </a:bodyPr>
          <a:lstStyle/>
          <a:p>
            <a:pPr algn="ctr">
              <a:lnSpc>
                <a:spcPts val="3780"/>
              </a:lnSpc>
              <a:spcBef>
                <a:spcPct val="0"/>
              </a:spcBef>
            </a:pPr>
            <a:r>
              <a:rPr lang="en-US" sz="2700" dirty="0">
                <a:solidFill>
                  <a:srgbClr val="FF0000"/>
                </a:solidFill>
                <a:latin typeface="Helvetica Now"/>
                <a:ea typeface="Helvetica Now"/>
                <a:cs typeface="Helvetica Now"/>
                <a:sym typeface="Helvetica Now"/>
              </a:rPr>
              <a:t>If questions, contact </a:t>
            </a:r>
            <a:r>
              <a:rPr lang="en-US" sz="2700" dirty="0">
                <a:solidFill>
                  <a:srgbClr val="FF0000"/>
                </a:solidFill>
                <a:latin typeface="Helvetica Now"/>
                <a:ea typeface="Helvetica Now"/>
                <a:cs typeface="Helvetica Now"/>
                <a:sym typeface="Helvetica Now"/>
                <a:hlinkClick r:id="rId4"/>
              </a:rPr>
              <a:t>iacuc@tamiu.edu</a:t>
            </a:r>
            <a:r>
              <a:rPr lang="en-US" sz="2700" dirty="0">
                <a:solidFill>
                  <a:srgbClr val="FF0000"/>
                </a:solidFill>
                <a:latin typeface="Helvetica Now"/>
                <a:ea typeface="Helvetica Now"/>
                <a:cs typeface="Helvetica Now"/>
                <a:sym typeface="Helvetica Now"/>
              </a:rPr>
              <a:t> for assistance.</a:t>
            </a:r>
          </a:p>
        </p:txBody>
      </p:sp>
    </p:spTree>
    <p:extLst>
      <p:ext uri="{BB962C8B-B14F-4D97-AF65-F5344CB8AC3E}">
        <p14:creationId xmlns:p14="http://schemas.microsoft.com/office/powerpoint/2010/main" val="3530393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BA3A4-98C2-B4B2-B2CB-D40D11783F8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C1E5994-393C-7E6C-844D-B20E4FE0A217}"/>
              </a:ext>
            </a:extLst>
          </p:cNvPr>
          <p:cNvPicPr>
            <a:picLocks noChangeAspect="1"/>
          </p:cNvPicPr>
          <p:nvPr/>
        </p:nvPicPr>
        <p:blipFill>
          <a:blip r:embed="rId2"/>
          <a:srcRect l="65000" t="39547" r="19211" b="8786"/>
          <a:stretch>
            <a:fillRect/>
          </a:stretch>
        </p:blipFill>
        <p:spPr>
          <a:xfrm>
            <a:off x="228600" y="749756"/>
            <a:ext cx="6632241" cy="5265868"/>
          </a:xfrm>
          <a:prstGeom prst="rect">
            <a:avLst/>
          </a:prstGeom>
        </p:spPr>
      </p:pic>
      <p:sp>
        <p:nvSpPr>
          <p:cNvPr id="4" name="TextBox 4">
            <a:extLst>
              <a:ext uri="{FF2B5EF4-FFF2-40B4-BE49-F238E27FC236}">
                <a16:creationId xmlns:a16="http://schemas.microsoft.com/office/drawing/2014/main" id="{5A7C7E0D-FE76-53AB-D04A-9767ACFDEC24}"/>
              </a:ext>
            </a:extLst>
          </p:cNvPr>
          <p:cNvSpPr txBox="1"/>
          <p:nvPr/>
        </p:nvSpPr>
        <p:spPr>
          <a:xfrm>
            <a:off x="152400" y="266700"/>
            <a:ext cx="9659522" cy="467244"/>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If handling/impacting animal behavior, need to Add species</a:t>
            </a:r>
          </a:p>
        </p:txBody>
      </p:sp>
      <p:sp>
        <p:nvSpPr>
          <p:cNvPr id="7" name="TextBox 7">
            <a:extLst>
              <a:ext uri="{FF2B5EF4-FFF2-40B4-BE49-F238E27FC236}">
                <a16:creationId xmlns:a16="http://schemas.microsoft.com/office/drawing/2014/main" id="{D9C03C56-0998-33D0-A4BA-190BED20FF1E}"/>
              </a:ext>
            </a:extLst>
          </p:cNvPr>
          <p:cNvSpPr txBox="1"/>
          <p:nvPr/>
        </p:nvSpPr>
        <p:spPr>
          <a:xfrm>
            <a:off x="12725399" y="378240"/>
            <a:ext cx="5105399" cy="1215204"/>
          </a:xfrm>
          <a:prstGeom prst="rect">
            <a:avLst/>
          </a:prstGeom>
        </p:spPr>
        <p:txBody>
          <a:bodyPr wrap="square" lIns="0" tIns="0" rIns="0" bIns="0" rtlCol="0" anchor="t">
            <a:spAutoFit/>
          </a:bodyPr>
          <a:lstStyle/>
          <a:p>
            <a:pPr algn="ctr">
              <a:lnSpc>
                <a:spcPts val="3220"/>
              </a:lnSpc>
              <a:spcBef>
                <a:spcPct val="0"/>
              </a:spcBef>
            </a:pPr>
            <a:r>
              <a:rPr lang="en-US" sz="2300" dirty="0">
                <a:solidFill>
                  <a:srgbClr val="FF3131"/>
                </a:solidFill>
                <a:latin typeface="Helvetica Now"/>
                <a:ea typeface="Helvetica Now"/>
                <a:cs typeface="Helvetica Now"/>
                <a:sym typeface="Helvetica Now"/>
              </a:rPr>
              <a:t>Contact </a:t>
            </a:r>
            <a:r>
              <a:rPr lang="en-US" sz="2300" dirty="0">
                <a:solidFill>
                  <a:srgbClr val="FF3131"/>
                </a:solidFill>
                <a:latin typeface="Helvetica Now"/>
                <a:ea typeface="Helvetica Now"/>
                <a:cs typeface="Helvetica Now"/>
                <a:sym typeface="Helvetica Now"/>
                <a:hlinkClick r:id="rId3"/>
              </a:rPr>
              <a:t>iacuc@tamiu.edu</a:t>
            </a:r>
            <a:r>
              <a:rPr lang="en-US" sz="2300" dirty="0">
                <a:solidFill>
                  <a:srgbClr val="FF3131"/>
                </a:solidFill>
                <a:latin typeface="Helvetica Now"/>
                <a:ea typeface="Helvetica Now"/>
                <a:cs typeface="Helvetica Now"/>
                <a:sym typeface="Helvetica Now"/>
              </a:rPr>
              <a:t> if need to have species added to dictionary </a:t>
            </a:r>
          </a:p>
          <a:p>
            <a:pPr algn="ctr">
              <a:lnSpc>
                <a:spcPts val="3220"/>
              </a:lnSpc>
              <a:spcBef>
                <a:spcPct val="0"/>
              </a:spcBef>
            </a:pPr>
            <a:endParaRPr lang="en-US" sz="2300" dirty="0">
              <a:solidFill>
                <a:srgbClr val="FF3131"/>
              </a:solidFill>
              <a:latin typeface="Helvetica Now"/>
              <a:ea typeface="Helvetica Now"/>
              <a:cs typeface="Helvetica Now"/>
              <a:sym typeface="Helvetica Now"/>
            </a:endParaRPr>
          </a:p>
        </p:txBody>
      </p:sp>
      <p:pic>
        <p:nvPicPr>
          <p:cNvPr id="12" name="Picture 11">
            <a:extLst>
              <a:ext uri="{FF2B5EF4-FFF2-40B4-BE49-F238E27FC236}">
                <a16:creationId xmlns:a16="http://schemas.microsoft.com/office/drawing/2014/main" id="{06EF5C4C-30DA-1C5F-9EA5-A68AFA44D674}"/>
              </a:ext>
            </a:extLst>
          </p:cNvPr>
          <p:cNvPicPr>
            <a:picLocks noChangeAspect="1"/>
          </p:cNvPicPr>
          <p:nvPr/>
        </p:nvPicPr>
        <p:blipFill>
          <a:blip r:embed="rId4"/>
          <a:srcRect l="65417" t="65455" r="10151" b="15655"/>
          <a:stretch>
            <a:fillRect/>
          </a:stretch>
        </p:blipFill>
        <p:spPr>
          <a:xfrm>
            <a:off x="7574410" y="3390900"/>
            <a:ext cx="10561190" cy="1981200"/>
          </a:xfrm>
          <a:prstGeom prst="rect">
            <a:avLst/>
          </a:prstGeom>
        </p:spPr>
      </p:pic>
      <p:sp>
        <p:nvSpPr>
          <p:cNvPr id="13" name="TextBox 4">
            <a:extLst>
              <a:ext uri="{FF2B5EF4-FFF2-40B4-BE49-F238E27FC236}">
                <a16:creationId xmlns:a16="http://schemas.microsoft.com/office/drawing/2014/main" id="{14F57E5D-1238-0AB0-2D8F-633A5A174B59}"/>
              </a:ext>
            </a:extLst>
          </p:cNvPr>
          <p:cNvSpPr txBox="1"/>
          <p:nvPr/>
        </p:nvSpPr>
        <p:spPr>
          <a:xfrm>
            <a:off x="8915400" y="1943100"/>
            <a:ext cx="8915399" cy="1441870"/>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Select species from dropdown list, then select all applicable checkboxes for what will be done to that species on this protocol and click “save” </a:t>
            </a:r>
          </a:p>
        </p:txBody>
      </p:sp>
      <p:sp>
        <p:nvSpPr>
          <p:cNvPr id="14" name="AutoShape 5">
            <a:extLst>
              <a:ext uri="{FF2B5EF4-FFF2-40B4-BE49-F238E27FC236}">
                <a16:creationId xmlns:a16="http://schemas.microsoft.com/office/drawing/2014/main" id="{46037C57-3646-6BA5-AC94-09DCFBB26AD4}"/>
              </a:ext>
            </a:extLst>
          </p:cNvPr>
          <p:cNvSpPr/>
          <p:nvPr/>
        </p:nvSpPr>
        <p:spPr>
          <a:xfrm flipH="1">
            <a:off x="8915399" y="2483442"/>
            <a:ext cx="1981201" cy="1892128"/>
          </a:xfrm>
          <a:prstGeom prst="line">
            <a:avLst/>
          </a:prstGeom>
          <a:ln w="38100" cap="flat">
            <a:solidFill>
              <a:srgbClr val="0087FF"/>
            </a:solidFill>
            <a:prstDash val="solid"/>
            <a:headEnd type="none" w="sm" len="sm"/>
            <a:tailEnd type="arrow" w="med" len="sm"/>
          </a:ln>
        </p:spPr>
        <p:txBody>
          <a:bodyPr/>
          <a:lstStyle/>
          <a:p>
            <a:endParaRPr lang="en-US"/>
          </a:p>
        </p:txBody>
      </p:sp>
      <p:sp>
        <p:nvSpPr>
          <p:cNvPr id="15" name="AutoShape 5">
            <a:extLst>
              <a:ext uri="{FF2B5EF4-FFF2-40B4-BE49-F238E27FC236}">
                <a16:creationId xmlns:a16="http://schemas.microsoft.com/office/drawing/2014/main" id="{45FEC0D7-4029-5EE1-8BF1-529408693E4B}"/>
              </a:ext>
            </a:extLst>
          </p:cNvPr>
          <p:cNvSpPr/>
          <p:nvPr/>
        </p:nvSpPr>
        <p:spPr>
          <a:xfrm>
            <a:off x="11963401" y="3009900"/>
            <a:ext cx="0" cy="1149602"/>
          </a:xfrm>
          <a:prstGeom prst="line">
            <a:avLst/>
          </a:prstGeom>
          <a:ln w="38100" cap="flat">
            <a:solidFill>
              <a:srgbClr val="0087FF"/>
            </a:solidFill>
            <a:prstDash val="solid"/>
            <a:headEnd type="none" w="sm" len="sm"/>
            <a:tailEnd type="arrow" w="med" len="sm"/>
          </a:ln>
        </p:spPr>
        <p:txBody>
          <a:bodyPr/>
          <a:lstStyle/>
          <a:p>
            <a:endParaRPr lang="en-US"/>
          </a:p>
        </p:txBody>
      </p:sp>
      <p:pic>
        <p:nvPicPr>
          <p:cNvPr id="19" name="Picture 18">
            <a:extLst>
              <a:ext uri="{FF2B5EF4-FFF2-40B4-BE49-F238E27FC236}">
                <a16:creationId xmlns:a16="http://schemas.microsoft.com/office/drawing/2014/main" id="{A47D5E7E-2BB0-CDD4-F9AA-ED55E5B867E7}"/>
              </a:ext>
            </a:extLst>
          </p:cNvPr>
          <p:cNvPicPr>
            <a:picLocks noChangeAspect="1"/>
          </p:cNvPicPr>
          <p:nvPr/>
        </p:nvPicPr>
        <p:blipFill>
          <a:blip r:embed="rId5"/>
          <a:srcRect l="65334" t="63684" r="6938" b="9037"/>
          <a:stretch>
            <a:fillRect/>
          </a:stretch>
        </p:blipFill>
        <p:spPr>
          <a:xfrm>
            <a:off x="5486400" y="6790156"/>
            <a:ext cx="12649200" cy="3019564"/>
          </a:xfrm>
          <a:prstGeom prst="rect">
            <a:avLst/>
          </a:prstGeom>
        </p:spPr>
      </p:pic>
      <p:sp>
        <p:nvSpPr>
          <p:cNvPr id="20" name="TextBox 4">
            <a:extLst>
              <a:ext uri="{FF2B5EF4-FFF2-40B4-BE49-F238E27FC236}">
                <a16:creationId xmlns:a16="http://schemas.microsoft.com/office/drawing/2014/main" id="{8E1096F6-240D-A0BA-BBAE-DDDB828B9444}"/>
              </a:ext>
            </a:extLst>
          </p:cNvPr>
          <p:cNvSpPr txBox="1"/>
          <p:nvPr/>
        </p:nvSpPr>
        <p:spPr>
          <a:xfrm>
            <a:off x="5551727" y="6246343"/>
            <a:ext cx="12583873" cy="467244"/>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 </a:t>
            </a:r>
          </a:p>
        </p:txBody>
      </p:sp>
      <p:sp>
        <p:nvSpPr>
          <p:cNvPr id="22" name="TextBox 4">
            <a:extLst>
              <a:ext uri="{FF2B5EF4-FFF2-40B4-BE49-F238E27FC236}">
                <a16:creationId xmlns:a16="http://schemas.microsoft.com/office/drawing/2014/main" id="{6FB804F9-3BCF-25D2-C2B7-ABF003741874}"/>
              </a:ext>
            </a:extLst>
          </p:cNvPr>
          <p:cNvSpPr txBox="1"/>
          <p:nvPr/>
        </p:nvSpPr>
        <p:spPr>
          <a:xfrm>
            <a:off x="5729113" y="6210300"/>
            <a:ext cx="12431472" cy="467244"/>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Repeat until all species have been added, then click “save changes” </a:t>
            </a:r>
          </a:p>
        </p:txBody>
      </p:sp>
      <p:sp>
        <p:nvSpPr>
          <p:cNvPr id="24" name="Rectangle 23">
            <a:extLst>
              <a:ext uri="{FF2B5EF4-FFF2-40B4-BE49-F238E27FC236}">
                <a16:creationId xmlns:a16="http://schemas.microsoft.com/office/drawing/2014/main" id="{0B34FE88-85AB-160D-F516-186FCA47D785}"/>
              </a:ext>
            </a:extLst>
          </p:cNvPr>
          <p:cNvSpPr/>
          <p:nvPr/>
        </p:nvSpPr>
        <p:spPr>
          <a:xfrm>
            <a:off x="533400" y="4558830"/>
            <a:ext cx="762000" cy="3560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2333FF1-27EC-CAB2-6603-ABA3857D6336}"/>
              </a:ext>
            </a:extLst>
          </p:cNvPr>
          <p:cNvSpPr/>
          <p:nvPr/>
        </p:nvSpPr>
        <p:spPr>
          <a:xfrm>
            <a:off x="5413040" y="9277163"/>
            <a:ext cx="1825959" cy="48479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B5989F3-6E23-2B63-9E6D-4499E04B280A}"/>
              </a:ext>
            </a:extLst>
          </p:cNvPr>
          <p:cNvSpPr/>
          <p:nvPr/>
        </p:nvSpPr>
        <p:spPr>
          <a:xfrm>
            <a:off x="7574410" y="4783500"/>
            <a:ext cx="959990" cy="436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894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F8FE6-BC02-B665-DFC1-96A94DB5679D}"/>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6E0AAD0-F06D-0B13-0F67-3E3FB5F988BB}"/>
              </a:ext>
            </a:extLst>
          </p:cNvPr>
          <p:cNvSpPr txBox="1"/>
          <p:nvPr/>
        </p:nvSpPr>
        <p:spPr>
          <a:xfrm>
            <a:off x="388004" y="1334774"/>
            <a:ext cx="13553755" cy="4853060"/>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If you did NOT select “Funding” or “Field Study” on the Options page, you will not get those pages to fill out</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If you did NOT add species, you will get just the Field Study page, no species pages</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If you did add species, then you will have species information pages to fill out</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p:txBody>
      </p:sp>
      <p:sp>
        <p:nvSpPr>
          <p:cNvPr id="7" name="TextBox 7">
            <a:extLst>
              <a:ext uri="{FF2B5EF4-FFF2-40B4-BE49-F238E27FC236}">
                <a16:creationId xmlns:a16="http://schemas.microsoft.com/office/drawing/2014/main" id="{E319ABBA-E927-BE41-4782-474B38470810}"/>
              </a:ext>
            </a:extLst>
          </p:cNvPr>
          <p:cNvSpPr txBox="1"/>
          <p:nvPr/>
        </p:nvSpPr>
        <p:spPr>
          <a:xfrm>
            <a:off x="616605" y="5600700"/>
            <a:ext cx="13325154" cy="3267048"/>
          </a:xfrm>
          <a:prstGeom prst="rect">
            <a:avLst/>
          </a:prstGeom>
        </p:spPr>
        <p:txBody>
          <a:bodyPr wrap="square" lIns="0" tIns="0" rIns="0" bIns="0" rtlCol="0" anchor="t">
            <a:spAutoFit/>
          </a:bodyPr>
          <a:lstStyle/>
          <a:p>
            <a:pPr algn="ctr">
              <a:lnSpc>
                <a:spcPts val="3220"/>
              </a:lnSpc>
              <a:spcBef>
                <a:spcPct val="0"/>
              </a:spcBef>
            </a:pPr>
            <a:endParaRPr lang="en-US" sz="2700" dirty="0">
              <a:solidFill>
                <a:srgbClr val="FF3131"/>
              </a:solidFill>
              <a:latin typeface="Helvetica Now"/>
              <a:ea typeface="Helvetica Now"/>
              <a:cs typeface="Helvetica Now"/>
              <a:sym typeface="Helvetica Now"/>
            </a:endParaRPr>
          </a:p>
          <a:p>
            <a:pPr algn="ctr">
              <a:lnSpc>
                <a:spcPts val="3220"/>
              </a:lnSpc>
              <a:spcBef>
                <a:spcPct val="0"/>
              </a:spcBef>
            </a:pPr>
            <a:endParaRPr lang="en-US" sz="2700" dirty="0">
              <a:solidFill>
                <a:srgbClr val="FF3131"/>
              </a:solidFill>
              <a:latin typeface="Helvetica Now"/>
              <a:ea typeface="Helvetica Now"/>
              <a:cs typeface="Helvetica Now"/>
              <a:sym typeface="Helvetica Now"/>
            </a:endParaRPr>
          </a:p>
          <a:p>
            <a:pPr algn="ctr">
              <a:lnSpc>
                <a:spcPts val="3220"/>
              </a:lnSpc>
              <a:spcBef>
                <a:spcPct val="0"/>
              </a:spcBef>
            </a:pPr>
            <a:r>
              <a:rPr lang="en-US" sz="2700" dirty="0">
                <a:solidFill>
                  <a:srgbClr val="FF3131"/>
                </a:solidFill>
                <a:latin typeface="Helvetica Now"/>
                <a:ea typeface="Helvetica Now"/>
                <a:cs typeface="Helvetica Now"/>
                <a:sym typeface="Helvetica Now"/>
              </a:rPr>
              <a:t>Once a page is complete, the white box will change to a green box with checkmark.</a:t>
            </a:r>
          </a:p>
          <a:p>
            <a:pPr algn="ctr">
              <a:lnSpc>
                <a:spcPts val="3220"/>
              </a:lnSpc>
              <a:spcBef>
                <a:spcPct val="0"/>
              </a:spcBef>
            </a:pPr>
            <a:r>
              <a:rPr lang="en-US" sz="2700" dirty="0">
                <a:solidFill>
                  <a:srgbClr val="FF3131"/>
                </a:solidFill>
                <a:latin typeface="Helvetica Now"/>
                <a:ea typeface="Helvetica Now"/>
                <a:cs typeface="Helvetica Now"/>
                <a:sym typeface="Helvetica Now"/>
              </a:rPr>
              <a:t>  </a:t>
            </a:r>
          </a:p>
          <a:p>
            <a:pPr algn="ctr">
              <a:lnSpc>
                <a:spcPts val="3220"/>
              </a:lnSpc>
              <a:spcBef>
                <a:spcPct val="0"/>
              </a:spcBef>
            </a:pPr>
            <a:endParaRPr lang="en-US" sz="2700" dirty="0">
              <a:solidFill>
                <a:srgbClr val="FF3131"/>
              </a:solidFill>
              <a:latin typeface="Helvetica Now"/>
              <a:ea typeface="Helvetica Now"/>
              <a:cs typeface="Helvetica Now"/>
              <a:sym typeface="Helvetica Now"/>
            </a:endParaRPr>
          </a:p>
          <a:p>
            <a:pPr algn="ctr">
              <a:lnSpc>
                <a:spcPts val="3220"/>
              </a:lnSpc>
              <a:spcBef>
                <a:spcPct val="0"/>
              </a:spcBef>
            </a:pPr>
            <a:r>
              <a:rPr lang="en-US" sz="2700" dirty="0">
                <a:solidFill>
                  <a:srgbClr val="FF3131"/>
                </a:solidFill>
                <a:latin typeface="Helvetica Now"/>
                <a:ea typeface="Helvetica Now"/>
                <a:cs typeface="Helvetica Now"/>
                <a:sym typeface="Helvetica Now"/>
              </a:rPr>
              <a:t>Only after all boxes have green checkmarks can you submit the protocol.</a:t>
            </a:r>
          </a:p>
          <a:p>
            <a:pPr algn="ctr">
              <a:lnSpc>
                <a:spcPts val="3220"/>
              </a:lnSpc>
              <a:spcBef>
                <a:spcPct val="0"/>
              </a:spcBef>
            </a:pPr>
            <a:endParaRPr lang="en-US" sz="2300" dirty="0">
              <a:solidFill>
                <a:srgbClr val="FF3131"/>
              </a:solidFill>
              <a:latin typeface="Helvetica Now"/>
              <a:ea typeface="Helvetica Now"/>
              <a:cs typeface="Helvetica Now"/>
              <a:sym typeface="Helvetica Now"/>
            </a:endParaRPr>
          </a:p>
        </p:txBody>
      </p:sp>
      <p:pic>
        <p:nvPicPr>
          <p:cNvPr id="11" name="Picture 10">
            <a:extLst>
              <a:ext uri="{FF2B5EF4-FFF2-40B4-BE49-F238E27FC236}">
                <a16:creationId xmlns:a16="http://schemas.microsoft.com/office/drawing/2014/main" id="{894C983E-FF6E-D570-AA55-26D32781832A}"/>
              </a:ext>
            </a:extLst>
          </p:cNvPr>
          <p:cNvPicPr>
            <a:picLocks noChangeAspect="1"/>
          </p:cNvPicPr>
          <p:nvPr/>
        </p:nvPicPr>
        <p:blipFill>
          <a:blip r:embed="rId2"/>
          <a:srcRect l="57207" t="25384" r="38077" b="6840"/>
          <a:stretch>
            <a:fillRect/>
          </a:stretch>
        </p:blipFill>
        <p:spPr>
          <a:xfrm>
            <a:off x="15011400" y="114300"/>
            <a:ext cx="2895600" cy="10096500"/>
          </a:xfrm>
          <a:prstGeom prst="rect">
            <a:avLst/>
          </a:prstGeom>
        </p:spPr>
      </p:pic>
      <p:sp>
        <p:nvSpPr>
          <p:cNvPr id="14" name="AutoShape 5">
            <a:extLst>
              <a:ext uri="{FF2B5EF4-FFF2-40B4-BE49-F238E27FC236}">
                <a16:creationId xmlns:a16="http://schemas.microsoft.com/office/drawing/2014/main" id="{62A1E737-C679-4ACA-87CA-FAD624E00BEA}"/>
              </a:ext>
            </a:extLst>
          </p:cNvPr>
          <p:cNvSpPr/>
          <p:nvPr/>
        </p:nvSpPr>
        <p:spPr>
          <a:xfrm>
            <a:off x="13182599" y="4660119"/>
            <a:ext cx="1752597" cy="755402"/>
          </a:xfrm>
          <a:prstGeom prst="line">
            <a:avLst/>
          </a:prstGeom>
          <a:ln w="38100" cap="flat">
            <a:solidFill>
              <a:srgbClr val="0087FF"/>
            </a:solidFill>
            <a:prstDash val="solid"/>
            <a:headEnd type="none" w="sm" len="sm"/>
            <a:tailEnd type="arrow" w="med" len="sm"/>
          </a:ln>
        </p:spPr>
        <p:txBody>
          <a:bodyPr/>
          <a:lstStyle/>
          <a:p>
            <a:endParaRPr lang="en-US"/>
          </a:p>
        </p:txBody>
      </p:sp>
      <p:sp>
        <p:nvSpPr>
          <p:cNvPr id="16" name="Rectangle 15">
            <a:extLst>
              <a:ext uri="{FF2B5EF4-FFF2-40B4-BE49-F238E27FC236}">
                <a16:creationId xmlns:a16="http://schemas.microsoft.com/office/drawing/2014/main" id="{EEA429A7-F38F-F773-49F0-F4E098EE4730}"/>
              </a:ext>
            </a:extLst>
          </p:cNvPr>
          <p:cNvSpPr/>
          <p:nvPr/>
        </p:nvSpPr>
        <p:spPr>
          <a:xfrm>
            <a:off x="15011400" y="2705100"/>
            <a:ext cx="1825959" cy="35609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Bracket 16">
            <a:extLst>
              <a:ext uri="{FF2B5EF4-FFF2-40B4-BE49-F238E27FC236}">
                <a16:creationId xmlns:a16="http://schemas.microsoft.com/office/drawing/2014/main" id="{3C4EFCFD-4C17-2D8E-A900-869AD764816C}"/>
              </a:ext>
            </a:extLst>
          </p:cNvPr>
          <p:cNvSpPr/>
          <p:nvPr/>
        </p:nvSpPr>
        <p:spPr>
          <a:xfrm>
            <a:off x="15033812" y="3238500"/>
            <a:ext cx="358588" cy="5079221"/>
          </a:xfrm>
          <a:prstGeom prst="lef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utoShape 5">
            <a:extLst>
              <a:ext uri="{FF2B5EF4-FFF2-40B4-BE49-F238E27FC236}">
                <a16:creationId xmlns:a16="http://schemas.microsoft.com/office/drawing/2014/main" id="{A01ABDAC-DA29-CAB3-EDA8-48299E653929}"/>
              </a:ext>
            </a:extLst>
          </p:cNvPr>
          <p:cNvSpPr/>
          <p:nvPr/>
        </p:nvSpPr>
        <p:spPr>
          <a:xfrm flipV="1">
            <a:off x="13941759" y="2933699"/>
            <a:ext cx="993438" cy="127495"/>
          </a:xfrm>
          <a:prstGeom prst="line">
            <a:avLst/>
          </a:prstGeom>
          <a:ln w="38100" cap="flat">
            <a:solidFill>
              <a:srgbClr val="0087FF"/>
            </a:solidFill>
            <a:prstDash val="solid"/>
            <a:headEnd type="none" w="sm" len="sm"/>
            <a:tailEnd type="arrow" w="med" len="sm"/>
          </a:ln>
        </p:spPr>
        <p:txBody>
          <a:bodyPr/>
          <a:lstStyle/>
          <a:p>
            <a:endParaRPr lang="en-US"/>
          </a:p>
        </p:txBody>
      </p:sp>
      <p:sp>
        <p:nvSpPr>
          <p:cNvPr id="19" name="Rectangle 18">
            <a:extLst>
              <a:ext uri="{FF2B5EF4-FFF2-40B4-BE49-F238E27FC236}">
                <a16:creationId xmlns:a16="http://schemas.microsoft.com/office/drawing/2014/main" id="{4AA7A090-CA5D-FC26-6BBD-A3471344FF22}"/>
              </a:ext>
            </a:extLst>
          </p:cNvPr>
          <p:cNvSpPr/>
          <p:nvPr/>
        </p:nvSpPr>
        <p:spPr>
          <a:xfrm>
            <a:off x="15011400" y="2044205"/>
            <a:ext cx="1825959" cy="35609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089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FBB0F-63EE-0E39-AD78-2845B315A065}"/>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A8BBF493-CDB2-1AF2-3812-93B47185DE52}"/>
              </a:ext>
            </a:extLst>
          </p:cNvPr>
          <p:cNvSpPr txBox="1"/>
          <p:nvPr/>
        </p:nvSpPr>
        <p:spPr>
          <a:xfrm>
            <a:off x="258704" y="453991"/>
            <a:ext cx="18181695" cy="954557"/>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Protocol number is at the top of every page and in this screen shot, protocol number is 38, 1 is version.                                                                                                       Whenever amendment etc. is submitted, the version number will change.</a:t>
            </a:r>
          </a:p>
        </p:txBody>
      </p:sp>
      <p:sp>
        <p:nvSpPr>
          <p:cNvPr id="6" name="TextBox 6">
            <a:extLst>
              <a:ext uri="{FF2B5EF4-FFF2-40B4-BE49-F238E27FC236}">
                <a16:creationId xmlns:a16="http://schemas.microsoft.com/office/drawing/2014/main" id="{DCCA4107-32DC-D72F-847B-7D80850AA971}"/>
              </a:ext>
            </a:extLst>
          </p:cNvPr>
          <p:cNvSpPr txBox="1"/>
          <p:nvPr/>
        </p:nvSpPr>
        <p:spPr>
          <a:xfrm>
            <a:off x="11734800" y="3238500"/>
            <a:ext cx="6046253" cy="3878434"/>
          </a:xfrm>
          <a:prstGeom prst="rect">
            <a:avLst/>
          </a:prstGeom>
        </p:spPr>
        <p:txBody>
          <a:bodyPr wrap="square"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Enter Title, then</a:t>
            </a:r>
          </a:p>
          <a:p>
            <a:pPr algn="ctr">
              <a:lnSpc>
                <a:spcPts val="3780"/>
              </a:lnSpc>
              <a:spcBef>
                <a:spcPct val="0"/>
              </a:spcBef>
            </a:pPr>
            <a:r>
              <a:rPr lang="en-US" sz="2700" dirty="0">
                <a:solidFill>
                  <a:srgbClr val="000000"/>
                </a:solidFill>
                <a:latin typeface="Helvetica Now"/>
                <a:ea typeface="Helvetica Now"/>
                <a:cs typeface="Helvetica Now"/>
                <a:sym typeface="Helvetica Now"/>
              </a:rPr>
              <a:t>click tab at top or Next page button</a:t>
            </a:r>
          </a:p>
          <a:p>
            <a:pPr algn="ctr">
              <a:lnSpc>
                <a:spcPts val="3780"/>
              </a:lnSpc>
              <a:spcBef>
                <a:spcPct val="0"/>
              </a:spcBef>
            </a:pPr>
            <a:r>
              <a:rPr lang="en-US" sz="2700" dirty="0">
                <a:solidFill>
                  <a:srgbClr val="000000"/>
                </a:solidFill>
                <a:latin typeface="Helvetica Now"/>
                <a:ea typeface="Helvetica Now"/>
                <a:cs typeface="Helvetica Now"/>
                <a:sym typeface="Helvetica Now"/>
              </a:rPr>
              <a:t>to go on to next tab.</a:t>
            </a: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endParaRPr lang="en-US" sz="2700" dirty="0">
              <a:solidFill>
                <a:srgbClr val="000000"/>
              </a:solidFill>
              <a:latin typeface="Helvetica Now"/>
              <a:ea typeface="Helvetica Now"/>
              <a:cs typeface="Helvetica Now"/>
              <a:sym typeface="Helvetica Now"/>
            </a:endParaRPr>
          </a:p>
          <a:p>
            <a:pPr algn="ctr">
              <a:lnSpc>
                <a:spcPts val="3780"/>
              </a:lnSpc>
              <a:spcBef>
                <a:spcPct val="0"/>
              </a:spcBef>
            </a:pPr>
            <a:r>
              <a:rPr lang="en-US" sz="2700" dirty="0">
                <a:solidFill>
                  <a:srgbClr val="000000"/>
                </a:solidFill>
                <a:latin typeface="Helvetica Now"/>
                <a:ea typeface="Helvetica Now"/>
                <a:cs typeface="Helvetica Now"/>
                <a:sym typeface="Helvetica Now"/>
              </a:rPr>
              <a:t>Any questions with a red asterisk must be completed or checkbox will not turning green.</a:t>
            </a:r>
          </a:p>
        </p:txBody>
      </p:sp>
      <p:sp>
        <p:nvSpPr>
          <p:cNvPr id="7" name="TextBox 7">
            <a:extLst>
              <a:ext uri="{FF2B5EF4-FFF2-40B4-BE49-F238E27FC236}">
                <a16:creationId xmlns:a16="http://schemas.microsoft.com/office/drawing/2014/main" id="{AAC31AD4-2F9B-4307-9020-2B272A2165A2}"/>
              </a:ext>
            </a:extLst>
          </p:cNvPr>
          <p:cNvSpPr txBox="1"/>
          <p:nvPr/>
        </p:nvSpPr>
        <p:spPr>
          <a:xfrm>
            <a:off x="3992880" y="9321033"/>
            <a:ext cx="9799320" cy="394467"/>
          </a:xfrm>
          <a:prstGeom prst="rect">
            <a:avLst/>
          </a:prstGeom>
        </p:spPr>
        <p:txBody>
          <a:bodyPr wrap="square" lIns="0" tIns="0" rIns="0" bIns="0" rtlCol="0" anchor="t">
            <a:spAutoFit/>
          </a:bodyPr>
          <a:lstStyle/>
          <a:p>
            <a:pPr algn="ctr">
              <a:lnSpc>
                <a:spcPts val="3220"/>
              </a:lnSpc>
              <a:spcBef>
                <a:spcPct val="0"/>
              </a:spcBef>
            </a:pPr>
            <a:r>
              <a:rPr lang="en-US" sz="2300" dirty="0">
                <a:solidFill>
                  <a:srgbClr val="FF3131"/>
                </a:solidFill>
                <a:latin typeface="Helvetica Now"/>
                <a:ea typeface="Helvetica Now"/>
                <a:cs typeface="Helvetica Now"/>
                <a:sym typeface="Helvetica Now"/>
              </a:rPr>
              <a:t>If any problems or questions, contact </a:t>
            </a:r>
            <a:r>
              <a:rPr lang="en-US" sz="2300" dirty="0">
                <a:solidFill>
                  <a:srgbClr val="FF3131"/>
                </a:solidFill>
                <a:latin typeface="Helvetica Now"/>
                <a:ea typeface="Helvetica Now"/>
                <a:cs typeface="Helvetica Now"/>
                <a:sym typeface="Helvetica Now"/>
                <a:hlinkClick r:id="rId2"/>
              </a:rPr>
              <a:t>iacuc@tamiu.edu</a:t>
            </a:r>
            <a:r>
              <a:rPr lang="en-US" sz="2300" dirty="0">
                <a:solidFill>
                  <a:srgbClr val="FF3131"/>
                </a:solidFill>
                <a:latin typeface="Helvetica Now"/>
                <a:ea typeface="Helvetica Now"/>
                <a:cs typeface="Helvetica Now"/>
                <a:sym typeface="Helvetica Now"/>
              </a:rPr>
              <a:t> for assistance</a:t>
            </a:r>
          </a:p>
        </p:txBody>
      </p:sp>
      <p:pic>
        <p:nvPicPr>
          <p:cNvPr id="3" name="Picture 2">
            <a:extLst>
              <a:ext uri="{FF2B5EF4-FFF2-40B4-BE49-F238E27FC236}">
                <a16:creationId xmlns:a16="http://schemas.microsoft.com/office/drawing/2014/main" id="{06284831-A93D-2C54-7712-8A0BBAF193F7}"/>
              </a:ext>
            </a:extLst>
          </p:cNvPr>
          <p:cNvPicPr>
            <a:picLocks noChangeAspect="1"/>
          </p:cNvPicPr>
          <p:nvPr/>
        </p:nvPicPr>
        <p:blipFill>
          <a:blip r:embed="rId3"/>
          <a:srcRect l="57233" t="26988" r="23251" b="24133"/>
          <a:stretch>
            <a:fillRect/>
          </a:stretch>
        </p:blipFill>
        <p:spPr>
          <a:xfrm>
            <a:off x="124561" y="1960251"/>
            <a:ext cx="11180877" cy="6794534"/>
          </a:xfrm>
          <a:prstGeom prst="rect">
            <a:avLst/>
          </a:prstGeom>
        </p:spPr>
      </p:pic>
      <p:sp>
        <p:nvSpPr>
          <p:cNvPr id="8" name="Rectangle 7">
            <a:extLst>
              <a:ext uri="{FF2B5EF4-FFF2-40B4-BE49-F238E27FC236}">
                <a16:creationId xmlns:a16="http://schemas.microsoft.com/office/drawing/2014/main" id="{A77842E5-9111-68CB-E143-E1114AD9AAB7}"/>
              </a:ext>
            </a:extLst>
          </p:cNvPr>
          <p:cNvSpPr/>
          <p:nvPr/>
        </p:nvSpPr>
        <p:spPr>
          <a:xfrm>
            <a:off x="3733800" y="1935480"/>
            <a:ext cx="1752600" cy="464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2BDAC3-EDE4-8033-E5C9-FF6F5D92D51E}"/>
              </a:ext>
            </a:extLst>
          </p:cNvPr>
          <p:cNvSpPr/>
          <p:nvPr/>
        </p:nvSpPr>
        <p:spPr>
          <a:xfrm>
            <a:off x="6553200" y="8107680"/>
            <a:ext cx="1752600" cy="464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B743A2-6FC4-F865-07B4-756786D864A5}"/>
              </a:ext>
            </a:extLst>
          </p:cNvPr>
          <p:cNvSpPr/>
          <p:nvPr/>
        </p:nvSpPr>
        <p:spPr>
          <a:xfrm>
            <a:off x="5334000" y="4305300"/>
            <a:ext cx="1752600" cy="464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utoShape 5">
            <a:extLst>
              <a:ext uri="{FF2B5EF4-FFF2-40B4-BE49-F238E27FC236}">
                <a16:creationId xmlns:a16="http://schemas.microsoft.com/office/drawing/2014/main" id="{CDE8F0A7-EBF7-9EA9-B994-77923001B488}"/>
              </a:ext>
            </a:extLst>
          </p:cNvPr>
          <p:cNvSpPr/>
          <p:nvPr/>
        </p:nvSpPr>
        <p:spPr>
          <a:xfrm flipH="1">
            <a:off x="7432534" y="5829299"/>
            <a:ext cx="4302266" cy="41367"/>
          </a:xfrm>
          <a:prstGeom prst="line">
            <a:avLst/>
          </a:prstGeom>
          <a:ln w="38100" cap="flat">
            <a:solidFill>
              <a:srgbClr val="0087FF"/>
            </a:solidFill>
            <a:prstDash val="solid"/>
            <a:headEnd type="none" w="sm" len="sm"/>
            <a:tailEnd type="arrow" w="med" len="sm"/>
          </a:ln>
        </p:spPr>
        <p:txBody>
          <a:bodyPr/>
          <a:lstStyle/>
          <a:p>
            <a:endParaRPr lang="en-US"/>
          </a:p>
        </p:txBody>
      </p:sp>
    </p:spTree>
    <p:extLst>
      <p:ext uri="{BB962C8B-B14F-4D97-AF65-F5344CB8AC3E}">
        <p14:creationId xmlns:p14="http://schemas.microsoft.com/office/powerpoint/2010/main" val="328791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09B4E1-FEDB-EE83-638A-A3C88E630893}"/>
              </a:ext>
            </a:extLst>
          </p:cNvPr>
          <p:cNvPicPr>
            <a:picLocks noChangeAspect="1"/>
          </p:cNvPicPr>
          <p:nvPr/>
        </p:nvPicPr>
        <p:blipFill>
          <a:blip r:embed="rId3"/>
          <a:srcRect l="63868" t="34545" r="20063" b="19089"/>
          <a:stretch>
            <a:fillRect/>
          </a:stretch>
        </p:blipFill>
        <p:spPr>
          <a:xfrm>
            <a:off x="381000" y="2649404"/>
            <a:ext cx="9484934" cy="6640738"/>
          </a:xfrm>
          <a:prstGeom prst="rect">
            <a:avLst/>
          </a:prstGeom>
        </p:spPr>
      </p:pic>
      <p:sp>
        <p:nvSpPr>
          <p:cNvPr id="4" name="TextBox 4"/>
          <p:cNvSpPr txBox="1"/>
          <p:nvPr/>
        </p:nvSpPr>
        <p:spPr>
          <a:xfrm>
            <a:off x="228600" y="342900"/>
            <a:ext cx="10058400" cy="1929182"/>
          </a:xfrm>
          <a:prstGeom prst="rect">
            <a:avLst/>
          </a:prstGeom>
        </p:spPr>
        <p:txBody>
          <a:bodyPr wrap="square" lIns="0" tIns="0" rIns="0" bIns="0" rtlCol="0" anchor="t">
            <a:spAutoFit/>
          </a:bodyPr>
          <a:lstStyle/>
          <a:p>
            <a:pPr algn="ctr">
              <a:lnSpc>
                <a:spcPts val="3780"/>
              </a:lnSpc>
              <a:spcBef>
                <a:spcPct val="0"/>
              </a:spcBef>
            </a:pPr>
            <a:r>
              <a:rPr lang="en-US" sz="2700" b="1" dirty="0">
                <a:solidFill>
                  <a:srgbClr val="000000"/>
                </a:solidFill>
                <a:latin typeface="Helvetica Now"/>
                <a:ea typeface="Helvetica Now"/>
                <a:cs typeface="Helvetica Now"/>
                <a:sym typeface="Helvetica Now"/>
              </a:rPr>
              <a:t>Attach File </a:t>
            </a:r>
            <a:r>
              <a:rPr lang="en-US" sz="2700" dirty="0">
                <a:solidFill>
                  <a:srgbClr val="000000"/>
                </a:solidFill>
                <a:latin typeface="Helvetica Now"/>
                <a:ea typeface="Helvetica Now"/>
                <a:cs typeface="Helvetica Now"/>
                <a:sym typeface="Helvetica Now"/>
              </a:rPr>
              <a:t>button on some pages is on the first outer page, such as shown for the Funding page below &amp; to the right. Outer page has button &amp; a table showing grant details put into system on the Add Funding Source page shown on right</a:t>
            </a:r>
          </a:p>
        </p:txBody>
      </p:sp>
      <p:sp>
        <p:nvSpPr>
          <p:cNvPr id="6" name="TextBox 6"/>
          <p:cNvSpPr txBox="1"/>
          <p:nvPr/>
        </p:nvSpPr>
        <p:spPr>
          <a:xfrm>
            <a:off x="9347235" y="190500"/>
            <a:ext cx="8725726" cy="954557"/>
          </a:xfrm>
          <a:prstGeom prst="rect">
            <a:avLst/>
          </a:prstGeom>
        </p:spPr>
        <p:txBody>
          <a:bodyPr lIns="0" tIns="0" rIns="0" bIns="0" rtlCol="0" anchor="t">
            <a:spAutoFit/>
          </a:bodyPr>
          <a:lstStyle/>
          <a:p>
            <a:pPr algn="ctr">
              <a:lnSpc>
                <a:spcPts val="3780"/>
              </a:lnSpc>
              <a:spcBef>
                <a:spcPct val="0"/>
              </a:spcBef>
            </a:pPr>
            <a:r>
              <a:rPr lang="en-US" sz="2700" dirty="0">
                <a:solidFill>
                  <a:srgbClr val="000000"/>
                </a:solidFill>
                <a:latin typeface="Helvetica Now"/>
                <a:ea typeface="Helvetica Now"/>
                <a:cs typeface="Helvetica Now"/>
                <a:sym typeface="Helvetica Now"/>
              </a:rPr>
              <a:t>After click Add Funding Source – </a:t>
            </a:r>
          </a:p>
          <a:p>
            <a:pPr algn="ctr">
              <a:lnSpc>
                <a:spcPts val="3780"/>
              </a:lnSpc>
              <a:spcBef>
                <a:spcPct val="0"/>
              </a:spcBef>
            </a:pPr>
            <a:r>
              <a:rPr lang="en-US" sz="2700" dirty="0">
                <a:solidFill>
                  <a:srgbClr val="000000"/>
                </a:solidFill>
                <a:latin typeface="Helvetica Now"/>
                <a:ea typeface="Helvetica Now"/>
                <a:cs typeface="Helvetica Now"/>
                <a:sym typeface="Helvetica Now"/>
              </a:rPr>
              <a:t>add grant details &amp; save changes</a:t>
            </a:r>
          </a:p>
        </p:txBody>
      </p:sp>
      <p:sp>
        <p:nvSpPr>
          <p:cNvPr id="10" name="Rectangle 9">
            <a:extLst>
              <a:ext uri="{FF2B5EF4-FFF2-40B4-BE49-F238E27FC236}">
                <a16:creationId xmlns:a16="http://schemas.microsoft.com/office/drawing/2014/main" id="{5F4FE4F2-FC84-C916-E3CD-F4C3D3CE936E}"/>
              </a:ext>
            </a:extLst>
          </p:cNvPr>
          <p:cNvSpPr/>
          <p:nvPr/>
        </p:nvSpPr>
        <p:spPr>
          <a:xfrm>
            <a:off x="762000" y="6278880"/>
            <a:ext cx="1752600" cy="464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039645A-4B0A-96D9-2E06-5BEFF8E6DA80}"/>
              </a:ext>
            </a:extLst>
          </p:cNvPr>
          <p:cNvSpPr/>
          <p:nvPr/>
        </p:nvSpPr>
        <p:spPr>
          <a:xfrm>
            <a:off x="911610" y="3459480"/>
            <a:ext cx="2441190" cy="464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6654853-17C3-710C-653C-DBE53BDE86D0}"/>
              </a:ext>
            </a:extLst>
          </p:cNvPr>
          <p:cNvPicPr>
            <a:picLocks noChangeAspect="1"/>
          </p:cNvPicPr>
          <p:nvPr/>
        </p:nvPicPr>
        <p:blipFill>
          <a:blip r:embed="rId4"/>
          <a:srcRect l="64444" t="36275" r="27639" b="7856"/>
          <a:stretch>
            <a:fillRect/>
          </a:stretch>
        </p:blipFill>
        <p:spPr>
          <a:xfrm>
            <a:off x="11811000" y="1363969"/>
            <a:ext cx="4343400" cy="7437131"/>
          </a:xfrm>
          <a:prstGeom prst="rect">
            <a:avLst/>
          </a:prstGeom>
        </p:spPr>
      </p:pic>
      <p:sp>
        <p:nvSpPr>
          <p:cNvPr id="14" name="TextBox 5">
            <a:extLst>
              <a:ext uri="{FF2B5EF4-FFF2-40B4-BE49-F238E27FC236}">
                <a16:creationId xmlns:a16="http://schemas.microsoft.com/office/drawing/2014/main" id="{C3C86D98-6847-91F8-23FC-75A591460D8F}"/>
              </a:ext>
            </a:extLst>
          </p:cNvPr>
          <p:cNvSpPr txBox="1"/>
          <p:nvPr/>
        </p:nvSpPr>
        <p:spPr>
          <a:xfrm>
            <a:off x="338145" y="9264230"/>
            <a:ext cx="17734815" cy="1441870"/>
          </a:xfrm>
          <a:prstGeom prst="rect">
            <a:avLst/>
          </a:prstGeom>
        </p:spPr>
        <p:txBody>
          <a:bodyPr wrap="square" lIns="0" tIns="0" rIns="0" bIns="0" rtlCol="0" anchor="t">
            <a:spAutoFit/>
          </a:bodyPr>
          <a:lstStyle/>
          <a:p>
            <a:pPr algn="ctr">
              <a:lnSpc>
                <a:spcPts val="3780"/>
              </a:lnSpc>
              <a:spcBef>
                <a:spcPct val="0"/>
              </a:spcBef>
            </a:pPr>
            <a:r>
              <a:rPr lang="en-US" sz="2700" dirty="0">
                <a:solidFill>
                  <a:srgbClr val="FF0000"/>
                </a:solidFill>
                <a:latin typeface="Helvetica Now"/>
                <a:ea typeface="Helvetica Now"/>
                <a:cs typeface="Helvetica Now"/>
                <a:sym typeface="Helvetica Now"/>
              </a:rPr>
              <a:t>Repeat this process until all grants have been added and upload all grant narrative documents. </a:t>
            </a:r>
          </a:p>
          <a:p>
            <a:pPr algn="ctr">
              <a:lnSpc>
                <a:spcPts val="3780"/>
              </a:lnSpc>
              <a:spcBef>
                <a:spcPct val="0"/>
              </a:spcBef>
            </a:pPr>
            <a:r>
              <a:rPr lang="en-US" sz="2700" dirty="0">
                <a:solidFill>
                  <a:srgbClr val="FF0000"/>
                </a:solidFill>
                <a:latin typeface="Helvetica Now"/>
                <a:ea typeface="Helvetica Now"/>
                <a:cs typeface="Helvetica Now"/>
                <a:sym typeface="Helvetica Now"/>
              </a:rPr>
              <a:t>Then continue answering remaining questions to complete the protocol form. </a:t>
            </a:r>
          </a:p>
          <a:p>
            <a:pPr algn="ctr">
              <a:lnSpc>
                <a:spcPts val="3780"/>
              </a:lnSpc>
              <a:spcBef>
                <a:spcPct val="0"/>
              </a:spcBef>
            </a:pPr>
            <a:r>
              <a:rPr lang="en-US" sz="2700" dirty="0">
                <a:solidFill>
                  <a:srgbClr val="FF0000"/>
                </a:solidFill>
                <a:latin typeface="Helvetica Now"/>
                <a:ea typeface="Helvetica Now"/>
                <a:cs typeface="Helvetica Now"/>
                <a:sym typeface="Helvetica Now"/>
              </a:rPr>
              <a:t> </a:t>
            </a:r>
          </a:p>
        </p:txBody>
      </p:sp>
      <p:sp>
        <p:nvSpPr>
          <p:cNvPr id="15" name="Rectangle 14">
            <a:extLst>
              <a:ext uri="{FF2B5EF4-FFF2-40B4-BE49-F238E27FC236}">
                <a16:creationId xmlns:a16="http://schemas.microsoft.com/office/drawing/2014/main" id="{1DCD4EB8-E942-8146-277F-C355B35F8BE7}"/>
              </a:ext>
            </a:extLst>
          </p:cNvPr>
          <p:cNvSpPr/>
          <p:nvPr/>
        </p:nvSpPr>
        <p:spPr>
          <a:xfrm>
            <a:off x="11811000" y="8404911"/>
            <a:ext cx="1752600" cy="4648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1586</TotalTime>
  <Words>1496</Words>
  <Application>Microsoft Office PowerPoint</Application>
  <PresentationFormat>Custom</PresentationFormat>
  <Paragraphs>165</Paragraphs>
  <Slides>20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Helvetica Now</vt:lpstr>
      <vt:lpstr>Helvetica Now Bold Italics</vt:lpstr>
      <vt:lpstr>Symbol</vt:lpstr>
      <vt:lpstr>Aptos</vt:lpstr>
      <vt:lpstr>Helvetica Now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Submit Your Next Protocol Using:</dc:title>
  <dc:creator>Kidd, Celeste E</dc:creator>
  <cp:lastModifiedBy>Kidd, Celeste E</cp:lastModifiedBy>
  <cp:revision>2</cp:revision>
  <dcterms:created xsi:type="dcterms:W3CDTF">2006-08-16T00:00:00Z</dcterms:created>
  <dcterms:modified xsi:type="dcterms:W3CDTF">2025-09-09T17:16:37Z</dcterms:modified>
  <dc:identifier>DAGjg0V-wvY</dc:identifier>
</cp:coreProperties>
</file>