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57" r:id="rId3"/>
    <p:sldId id="258" r:id="rId4"/>
    <p:sldId id="259" r:id="rId5"/>
    <p:sldId id="277" r:id="rId6"/>
    <p:sldId id="271" r:id="rId7"/>
    <p:sldId id="268" r:id="rId8"/>
    <p:sldId id="269" r:id="rId9"/>
    <p:sldId id="260" r:id="rId10"/>
    <p:sldId id="278" r:id="rId11"/>
    <p:sldId id="272" r:id="rId12"/>
    <p:sldId id="281" r:id="rId13"/>
    <p:sldId id="280" r:id="rId14"/>
    <p:sldId id="282" r:id="rId15"/>
    <p:sldId id="284" r:id="rId16"/>
    <p:sldId id="291" r:id="rId17"/>
    <p:sldId id="286" r:id="rId18"/>
    <p:sldId id="287" r:id="rId19"/>
    <p:sldId id="288" r:id="rId20"/>
    <p:sldId id="289" r:id="rId21"/>
    <p:sldId id="292" r:id="rId22"/>
    <p:sldId id="290" r:id="rId23"/>
    <p:sldId id="270" r:id="rId24"/>
    <p:sldId id="294" r:id="rId25"/>
    <p:sldId id="293" r:id="rId26"/>
    <p:sldId id="262" r:id="rId27"/>
    <p:sldId id="263" r:id="rId28"/>
    <p:sldId id="273" r:id="rId29"/>
    <p:sldId id="274" r:id="rId30"/>
    <p:sldId id="295" r:id="rId31"/>
    <p:sldId id="275" r:id="rId32"/>
    <p:sldId id="264" r:id="rId33"/>
    <p:sldId id="276" r:id="rId34"/>
    <p:sldId id="265" r:id="rId35"/>
  </p:sldIdLst>
  <p:sldSz cx="18288000" cy="10287000"/>
  <p:notesSz cx="6858000" cy="9144000"/>
  <p:embeddedFontLst>
    <p:embeddedFont>
      <p:font typeface="Helvetica Now" panose="020B0604020202020204" charset="0"/>
      <p:regular r:id="rId37"/>
    </p:embeddedFont>
    <p:embeddedFont>
      <p:font typeface="Helvetica Now Bold Italics" panose="020B0604020202020204" charset="0"/>
      <p:regular r:id="rId38"/>
    </p:embeddedFont>
    <p:embeddedFont>
      <p:font typeface="Helvetica Now Italics"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A1751A-C560-4937-BFE1-376148809360}" v="57" dt="2025-09-19T22:09:11.5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0" d="100"/>
          <a:sy n="40" d="100"/>
        </p:scale>
        <p:origin x="900" y="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dd, Celeste E" userId="47fc96f4-9cdd-4d7b-8c74-87e52b64fc0b" providerId="ADAL" clId="{B9725F73-B03A-4CD3-99E2-BA053D3B64D3}"/>
    <pc:docChg chg="undo custSel addSld delSld modSld sldOrd">
      <pc:chgData name="Kidd, Celeste E" userId="47fc96f4-9cdd-4d7b-8c74-87e52b64fc0b" providerId="ADAL" clId="{B9725F73-B03A-4CD3-99E2-BA053D3B64D3}" dt="2025-09-19T22:10:36.447" v="14371" actId="20577"/>
      <pc:docMkLst>
        <pc:docMk/>
      </pc:docMkLst>
      <pc:sldChg chg="addSp delSp modSp mod">
        <pc:chgData name="Kidd, Celeste E" userId="47fc96f4-9cdd-4d7b-8c74-87e52b64fc0b" providerId="ADAL" clId="{B9725F73-B03A-4CD3-99E2-BA053D3B64D3}" dt="2025-09-15T17:02:42.336" v="97" actId="1038"/>
        <pc:sldMkLst>
          <pc:docMk/>
          <pc:sldMk cId="0" sldId="257"/>
        </pc:sldMkLst>
        <pc:spChg chg="mod">
          <ac:chgData name="Kidd, Celeste E" userId="47fc96f4-9cdd-4d7b-8c74-87e52b64fc0b" providerId="ADAL" clId="{B9725F73-B03A-4CD3-99E2-BA053D3B64D3}" dt="2025-09-15T17:00:22.385" v="3" actId="20577"/>
          <ac:spMkLst>
            <pc:docMk/>
            <pc:sldMk cId="0" sldId="257"/>
            <ac:spMk id="11" creationId="{00000000-0000-0000-0000-000000000000}"/>
          </ac:spMkLst>
        </pc:spChg>
        <pc:spChg chg="mod">
          <ac:chgData name="Kidd, Celeste E" userId="47fc96f4-9cdd-4d7b-8c74-87e52b64fc0b" providerId="ADAL" clId="{B9725F73-B03A-4CD3-99E2-BA053D3B64D3}" dt="2025-09-15T17:02:31.728" v="62" actId="1035"/>
          <ac:spMkLst>
            <pc:docMk/>
            <pc:sldMk cId="0" sldId="257"/>
            <ac:spMk id="13" creationId="{00000000-0000-0000-0000-000000000000}"/>
          </ac:spMkLst>
        </pc:spChg>
        <pc:spChg chg="mod">
          <ac:chgData name="Kidd, Celeste E" userId="47fc96f4-9cdd-4d7b-8c74-87e52b64fc0b" providerId="ADAL" clId="{B9725F73-B03A-4CD3-99E2-BA053D3B64D3}" dt="2025-09-15T17:02:42.336" v="97" actId="1038"/>
          <ac:spMkLst>
            <pc:docMk/>
            <pc:sldMk cId="0" sldId="257"/>
            <ac:spMk id="26" creationId="{9DC689D9-902E-349D-416F-3DAAFD4CCF75}"/>
          </ac:spMkLst>
        </pc:spChg>
        <pc:picChg chg="add mod ord modCrop">
          <ac:chgData name="Kidd, Celeste E" userId="47fc96f4-9cdd-4d7b-8c74-87e52b64fc0b" providerId="ADAL" clId="{B9725F73-B03A-4CD3-99E2-BA053D3B64D3}" dt="2025-09-15T17:02:20.152" v="52" actId="1036"/>
          <ac:picMkLst>
            <pc:docMk/>
            <pc:sldMk cId="0" sldId="257"/>
            <ac:picMk id="14" creationId="{62A1010B-4C10-26EB-9C34-24AEAC5286F9}"/>
          </ac:picMkLst>
        </pc:picChg>
      </pc:sldChg>
      <pc:sldChg chg="addSp delSp modSp mod">
        <pc:chgData name="Kidd, Celeste E" userId="47fc96f4-9cdd-4d7b-8c74-87e52b64fc0b" providerId="ADAL" clId="{B9725F73-B03A-4CD3-99E2-BA053D3B64D3}" dt="2025-09-15T17:14:24.077" v="344" actId="1035"/>
        <pc:sldMkLst>
          <pc:docMk/>
          <pc:sldMk cId="0" sldId="258"/>
        </pc:sldMkLst>
        <pc:spChg chg="mod">
          <ac:chgData name="Kidd, Celeste E" userId="47fc96f4-9cdd-4d7b-8c74-87e52b64fc0b" providerId="ADAL" clId="{B9725F73-B03A-4CD3-99E2-BA053D3B64D3}" dt="2025-09-15T17:14:24.077" v="344" actId="1035"/>
          <ac:spMkLst>
            <pc:docMk/>
            <pc:sldMk cId="0" sldId="258"/>
            <ac:spMk id="6" creationId="{00000000-0000-0000-0000-000000000000}"/>
          </ac:spMkLst>
        </pc:spChg>
        <pc:spChg chg="mod">
          <ac:chgData name="Kidd, Celeste E" userId="47fc96f4-9cdd-4d7b-8c74-87e52b64fc0b" providerId="ADAL" clId="{B9725F73-B03A-4CD3-99E2-BA053D3B64D3}" dt="2025-09-15T17:13:28.750" v="312" actId="14100"/>
          <ac:spMkLst>
            <pc:docMk/>
            <pc:sldMk cId="0" sldId="258"/>
            <ac:spMk id="8" creationId="{00000000-0000-0000-0000-000000000000}"/>
          </ac:spMkLst>
        </pc:spChg>
        <pc:spChg chg="mod">
          <ac:chgData name="Kidd, Celeste E" userId="47fc96f4-9cdd-4d7b-8c74-87e52b64fc0b" providerId="ADAL" clId="{B9725F73-B03A-4CD3-99E2-BA053D3B64D3}" dt="2025-09-15T17:06:21.968" v="182" actId="1036"/>
          <ac:spMkLst>
            <pc:docMk/>
            <pc:sldMk cId="0" sldId="258"/>
            <ac:spMk id="9" creationId="{00000000-0000-0000-0000-000000000000}"/>
          </ac:spMkLst>
        </pc:spChg>
        <pc:spChg chg="mod">
          <ac:chgData name="Kidd, Celeste E" userId="47fc96f4-9cdd-4d7b-8c74-87e52b64fc0b" providerId="ADAL" clId="{B9725F73-B03A-4CD3-99E2-BA053D3B64D3}" dt="2025-09-15T17:11:47.233" v="248" actId="14100"/>
          <ac:spMkLst>
            <pc:docMk/>
            <pc:sldMk cId="0" sldId="258"/>
            <ac:spMk id="14" creationId="{00000000-0000-0000-0000-000000000000}"/>
          </ac:spMkLst>
        </pc:spChg>
        <pc:spChg chg="mod">
          <ac:chgData name="Kidd, Celeste E" userId="47fc96f4-9cdd-4d7b-8c74-87e52b64fc0b" providerId="ADAL" clId="{B9725F73-B03A-4CD3-99E2-BA053D3B64D3}" dt="2025-09-15T17:12:30.804" v="282" actId="20577"/>
          <ac:spMkLst>
            <pc:docMk/>
            <pc:sldMk cId="0" sldId="258"/>
            <ac:spMk id="15" creationId="{00000000-0000-0000-0000-000000000000}"/>
          </ac:spMkLst>
        </pc:spChg>
        <pc:spChg chg="mod">
          <ac:chgData name="Kidd, Celeste E" userId="47fc96f4-9cdd-4d7b-8c74-87e52b64fc0b" providerId="ADAL" clId="{B9725F73-B03A-4CD3-99E2-BA053D3B64D3}" dt="2025-09-15T17:11:24.393" v="242" actId="1076"/>
          <ac:spMkLst>
            <pc:docMk/>
            <pc:sldMk cId="0" sldId="258"/>
            <ac:spMk id="18" creationId="{00000000-0000-0000-0000-000000000000}"/>
          </ac:spMkLst>
        </pc:spChg>
        <pc:spChg chg="mod">
          <ac:chgData name="Kidd, Celeste E" userId="47fc96f4-9cdd-4d7b-8c74-87e52b64fc0b" providerId="ADAL" clId="{B9725F73-B03A-4CD3-99E2-BA053D3B64D3}" dt="2025-09-15T17:14:15.220" v="336" actId="14100"/>
          <ac:spMkLst>
            <pc:docMk/>
            <pc:sldMk cId="0" sldId="258"/>
            <ac:spMk id="21" creationId="{016DD676-47BA-08F4-B788-C4143024D147}"/>
          </ac:spMkLst>
        </pc:spChg>
        <pc:spChg chg="mod">
          <ac:chgData name="Kidd, Celeste E" userId="47fc96f4-9cdd-4d7b-8c74-87e52b64fc0b" providerId="ADAL" clId="{B9725F73-B03A-4CD3-99E2-BA053D3B64D3}" dt="2025-09-15T17:12:52.559" v="303" actId="1038"/>
          <ac:spMkLst>
            <pc:docMk/>
            <pc:sldMk cId="0" sldId="258"/>
            <ac:spMk id="30" creationId="{62DFAE12-1D93-88EE-9375-4812B18FD8EC}"/>
          </ac:spMkLst>
        </pc:spChg>
        <pc:spChg chg="mod">
          <ac:chgData name="Kidd, Celeste E" userId="47fc96f4-9cdd-4d7b-8c74-87e52b64fc0b" providerId="ADAL" clId="{B9725F73-B03A-4CD3-99E2-BA053D3B64D3}" dt="2025-09-15T17:13:16.390" v="309" actId="1076"/>
          <ac:spMkLst>
            <pc:docMk/>
            <pc:sldMk cId="0" sldId="258"/>
            <ac:spMk id="31" creationId="{88D6A7F7-990E-CDB5-448E-5C5A5977B790}"/>
          </ac:spMkLst>
        </pc:spChg>
        <pc:spChg chg="mod">
          <ac:chgData name="Kidd, Celeste E" userId="47fc96f4-9cdd-4d7b-8c74-87e52b64fc0b" providerId="ADAL" clId="{B9725F73-B03A-4CD3-99E2-BA053D3B64D3}" dt="2025-09-15T17:12:39.826" v="289" actId="1036"/>
          <ac:spMkLst>
            <pc:docMk/>
            <pc:sldMk cId="0" sldId="258"/>
            <ac:spMk id="34" creationId="{54AAB7DE-340B-2A78-B9EF-BCB2B40872A4}"/>
          </ac:spMkLst>
        </pc:spChg>
        <pc:spChg chg="mod">
          <ac:chgData name="Kidd, Celeste E" userId="47fc96f4-9cdd-4d7b-8c74-87e52b64fc0b" providerId="ADAL" clId="{B9725F73-B03A-4CD3-99E2-BA053D3B64D3}" dt="2025-09-15T17:11:20.661" v="241" actId="1076"/>
          <ac:spMkLst>
            <pc:docMk/>
            <pc:sldMk cId="0" sldId="258"/>
            <ac:spMk id="35" creationId="{1093B549-5E57-CA97-6298-DB41378E4CA5}"/>
          </ac:spMkLst>
        </pc:spChg>
        <pc:spChg chg="mod">
          <ac:chgData name="Kidd, Celeste E" userId="47fc96f4-9cdd-4d7b-8c74-87e52b64fc0b" providerId="ADAL" clId="{B9725F73-B03A-4CD3-99E2-BA053D3B64D3}" dt="2025-09-15T17:12:00.911" v="250" actId="14100"/>
          <ac:spMkLst>
            <pc:docMk/>
            <pc:sldMk cId="0" sldId="258"/>
            <ac:spMk id="36" creationId="{B566E333-AB22-C755-3481-36EE7AF0E5F7}"/>
          </ac:spMkLst>
        </pc:spChg>
        <pc:picChg chg="add mod ord modCrop">
          <ac:chgData name="Kidd, Celeste E" userId="47fc96f4-9cdd-4d7b-8c74-87e52b64fc0b" providerId="ADAL" clId="{B9725F73-B03A-4CD3-99E2-BA053D3B64D3}" dt="2025-09-15T17:12:59.330" v="306" actId="1038"/>
          <ac:picMkLst>
            <pc:docMk/>
            <pc:sldMk cId="0" sldId="258"/>
            <ac:picMk id="7" creationId="{2DA7326F-ED5B-6B15-4EBE-0DBA5C57D188}"/>
          </ac:picMkLst>
        </pc:picChg>
      </pc:sldChg>
      <pc:sldChg chg="addSp delSp modSp mod">
        <pc:chgData name="Kidd, Celeste E" userId="47fc96f4-9cdd-4d7b-8c74-87e52b64fc0b" providerId="ADAL" clId="{B9725F73-B03A-4CD3-99E2-BA053D3B64D3}" dt="2025-09-15T17:18:06.856" v="435" actId="1036"/>
        <pc:sldMkLst>
          <pc:docMk/>
          <pc:sldMk cId="0" sldId="259"/>
        </pc:sldMkLst>
        <pc:spChg chg="mod">
          <ac:chgData name="Kidd, Celeste E" userId="47fc96f4-9cdd-4d7b-8c74-87e52b64fc0b" providerId="ADAL" clId="{B9725F73-B03A-4CD3-99E2-BA053D3B64D3}" dt="2025-09-15T17:15:25.301" v="364" actId="6549"/>
          <ac:spMkLst>
            <pc:docMk/>
            <pc:sldMk cId="0" sldId="259"/>
            <ac:spMk id="22" creationId="{6C2D6C31-47D9-475D-649F-D871CD34824A}"/>
          </ac:spMkLst>
        </pc:spChg>
        <pc:spChg chg="mod">
          <ac:chgData name="Kidd, Celeste E" userId="47fc96f4-9cdd-4d7b-8c74-87e52b64fc0b" providerId="ADAL" clId="{B9725F73-B03A-4CD3-99E2-BA053D3B64D3}" dt="2025-09-15T17:17:38.168" v="428" actId="1036"/>
          <ac:spMkLst>
            <pc:docMk/>
            <pc:sldMk cId="0" sldId="259"/>
            <ac:spMk id="28" creationId="{9BC2BEBC-584F-93EF-4BF2-56DF056A9342}"/>
          </ac:spMkLst>
        </pc:spChg>
        <pc:picChg chg="add mod ord modCrop">
          <ac:chgData name="Kidd, Celeste E" userId="47fc96f4-9cdd-4d7b-8c74-87e52b64fc0b" providerId="ADAL" clId="{B9725F73-B03A-4CD3-99E2-BA053D3B64D3}" dt="2025-09-15T17:18:06.856" v="435" actId="1036"/>
          <ac:picMkLst>
            <pc:docMk/>
            <pc:sldMk cId="0" sldId="259"/>
            <ac:picMk id="3" creationId="{DCE916CB-0905-E9A8-5A5B-06FF20AE2430}"/>
          </ac:picMkLst>
        </pc:picChg>
      </pc:sldChg>
      <pc:sldChg chg="addSp delSp modSp mod">
        <pc:chgData name="Kidd, Celeste E" userId="47fc96f4-9cdd-4d7b-8c74-87e52b64fc0b" providerId="ADAL" clId="{B9725F73-B03A-4CD3-99E2-BA053D3B64D3}" dt="2025-09-19T22:02:47.934" v="14103" actId="20577"/>
        <pc:sldMkLst>
          <pc:docMk/>
          <pc:sldMk cId="0" sldId="260"/>
        </pc:sldMkLst>
        <pc:spChg chg="mod">
          <ac:chgData name="Kidd, Celeste E" userId="47fc96f4-9cdd-4d7b-8c74-87e52b64fc0b" providerId="ADAL" clId="{B9725F73-B03A-4CD3-99E2-BA053D3B64D3}" dt="2025-09-17T19:42:33.075" v="2722" actId="20577"/>
          <ac:spMkLst>
            <pc:docMk/>
            <pc:sldMk cId="0" sldId="260"/>
            <ac:spMk id="4" creationId="{00000000-0000-0000-0000-000000000000}"/>
          </ac:spMkLst>
        </pc:spChg>
        <pc:spChg chg="mod">
          <ac:chgData name="Kidd, Celeste E" userId="47fc96f4-9cdd-4d7b-8c74-87e52b64fc0b" providerId="ADAL" clId="{B9725F73-B03A-4CD3-99E2-BA053D3B64D3}" dt="2025-09-19T22:02:47.934" v="14103" actId="20577"/>
          <ac:spMkLst>
            <pc:docMk/>
            <pc:sldMk cId="0" sldId="260"/>
            <ac:spMk id="6" creationId="{00000000-0000-0000-0000-000000000000}"/>
          </ac:spMkLst>
        </pc:spChg>
        <pc:spChg chg="mod">
          <ac:chgData name="Kidd, Celeste E" userId="47fc96f4-9cdd-4d7b-8c74-87e52b64fc0b" providerId="ADAL" clId="{B9725F73-B03A-4CD3-99E2-BA053D3B64D3}" dt="2025-09-19T22:01:54.656" v="14067" actId="1035"/>
          <ac:spMkLst>
            <pc:docMk/>
            <pc:sldMk cId="0" sldId="260"/>
            <ac:spMk id="10" creationId="{5F4FE4F2-FC84-C916-E3CD-F4C3D3CE936E}"/>
          </ac:spMkLst>
        </pc:spChg>
        <pc:spChg chg="mod">
          <ac:chgData name="Kidd, Celeste E" userId="47fc96f4-9cdd-4d7b-8c74-87e52b64fc0b" providerId="ADAL" clId="{B9725F73-B03A-4CD3-99E2-BA053D3B64D3}" dt="2025-09-19T22:02:02.209" v="14075" actId="1036"/>
          <ac:spMkLst>
            <pc:docMk/>
            <pc:sldMk cId="0" sldId="260"/>
            <ac:spMk id="11" creationId="{F039645A-4B0A-96D9-2E06-5BEFF8E6DA80}"/>
          </ac:spMkLst>
        </pc:spChg>
        <pc:spChg chg="mod">
          <ac:chgData name="Kidd, Celeste E" userId="47fc96f4-9cdd-4d7b-8c74-87e52b64fc0b" providerId="ADAL" clId="{B9725F73-B03A-4CD3-99E2-BA053D3B64D3}" dt="2025-09-19T22:01:28.922" v="14059" actId="14100"/>
          <ac:spMkLst>
            <pc:docMk/>
            <pc:sldMk cId="0" sldId="260"/>
            <ac:spMk id="14" creationId="{C3C86D98-6847-91F8-23FC-75A591460D8F}"/>
          </ac:spMkLst>
        </pc:spChg>
        <pc:spChg chg="del mod">
          <ac:chgData name="Kidd, Celeste E" userId="47fc96f4-9cdd-4d7b-8c74-87e52b64fc0b" providerId="ADAL" clId="{B9725F73-B03A-4CD3-99E2-BA053D3B64D3}" dt="2025-09-19T22:01:10.329" v="14052" actId="478"/>
          <ac:spMkLst>
            <pc:docMk/>
            <pc:sldMk cId="0" sldId="260"/>
            <ac:spMk id="15" creationId="{1DCD4EB8-E942-8146-277F-C355B35F8BE7}"/>
          </ac:spMkLst>
        </pc:spChg>
        <pc:picChg chg="add mod ord modCrop">
          <ac:chgData name="Kidd, Celeste E" userId="47fc96f4-9cdd-4d7b-8c74-87e52b64fc0b" providerId="ADAL" clId="{B9725F73-B03A-4CD3-99E2-BA053D3B64D3}" dt="2025-09-19T22:01:45.870" v="14063" actId="1076"/>
          <ac:picMkLst>
            <pc:docMk/>
            <pc:sldMk cId="0" sldId="260"/>
            <ac:picMk id="3" creationId="{26D276D4-4B0C-3299-DD04-08BB00BC4D56}"/>
          </ac:picMkLst>
        </pc:picChg>
        <pc:picChg chg="add mod modCrop">
          <ac:chgData name="Kidd, Celeste E" userId="47fc96f4-9cdd-4d7b-8c74-87e52b64fc0b" providerId="ADAL" clId="{B9725F73-B03A-4CD3-99E2-BA053D3B64D3}" dt="2025-09-19T22:02:15.203" v="14076" actId="14100"/>
          <ac:picMkLst>
            <pc:docMk/>
            <pc:sldMk cId="0" sldId="260"/>
            <ac:picMk id="7" creationId="{220E6807-FA34-0D1B-D566-61875A71DC49}"/>
          </ac:picMkLst>
        </pc:picChg>
        <pc:picChg chg="del mod">
          <ac:chgData name="Kidd, Celeste E" userId="47fc96f4-9cdd-4d7b-8c74-87e52b64fc0b" providerId="ADAL" clId="{B9725F73-B03A-4CD3-99E2-BA053D3B64D3}" dt="2025-09-19T21:56:14.642" v="13968" actId="478"/>
          <ac:picMkLst>
            <pc:docMk/>
            <pc:sldMk cId="0" sldId="260"/>
            <ac:picMk id="9" creationId="{6409B4E1-FEDB-EE83-638A-A3C88E630893}"/>
          </ac:picMkLst>
        </pc:picChg>
        <pc:picChg chg="del">
          <ac:chgData name="Kidd, Celeste E" userId="47fc96f4-9cdd-4d7b-8c74-87e52b64fc0b" providerId="ADAL" clId="{B9725F73-B03A-4CD3-99E2-BA053D3B64D3}" dt="2025-09-19T21:57:36.239" v="14009" actId="478"/>
          <ac:picMkLst>
            <pc:docMk/>
            <pc:sldMk cId="0" sldId="260"/>
            <ac:picMk id="13" creationId="{36654853-17C3-710C-653C-DBE53BDE86D0}"/>
          </ac:picMkLst>
        </pc:picChg>
      </pc:sldChg>
      <pc:sldChg chg="del">
        <pc:chgData name="Kidd, Celeste E" userId="47fc96f4-9cdd-4d7b-8c74-87e52b64fc0b" providerId="ADAL" clId="{B9725F73-B03A-4CD3-99E2-BA053D3B64D3}" dt="2025-09-17T19:43:37.225" v="2723" actId="47"/>
        <pc:sldMkLst>
          <pc:docMk/>
          <pc:sldMk cId="0" sldId="261"/>
        </pc:sldMkLst>
      </pc:sldChg>
      <pc:sldChg chg="addSp delSp modSp mod">
        <pc:chgData name="Kidd, Celeste E" userId="47fc96f4-9cdd-4d7b-8c74-87e52b64fc0b" providerId="ADAL" clId="{B9725F73-B03A-4CD3-99E2-BA053D3B64D3}" dt="2025-09-19T20:55:16.827" v="12421" actId="14100"/>
        <pc:sldMkLst>
          <pc:docMk/>
          <pc:sldMk cId="0" sldId="262"/>
        </pc:sldMkLst>
        <pc:spChg chg="add mod">
          <ac:chgData name="Kidd, Celeste E" userId="47fc96f4-9cdd-4d7b-8c74-87e52b64fc0b" providerId="ADAL" clId="{B9725F73-B03A-4CD3-99E2-BA053D3B64D3}" dt="2025-09-19T20:55:16.827" v="12421" actId="14100"/>
          <ac:spMkLst>
            <pc:docMk/>
            <pc:sldMk cId="0" sldId="262"/>
            <ac:spMk id="6" creationId="{1764052B-74C3-859B-4522-CFDC04B3D7B3}"/>
          </ac:spMkLst>
        </pc:spChg>
        <pc:spChg chg="mod">
          <ac:chgData name="Kidd, Celeste E" userId="47fc96f4-9cdd-4d7b-8c74-87e52b64fc0b" providerId="ADAL" clId="{B9725F73-B03A-4CD3-99E2-BA053D3B64D3}" dt="2025-09-19T20:46:01.504" v="11950" actId="14100"/>
          <ac:spMkLst>
            <pc:docMk/>
            <pc:sldMk cId="0" sldId="262"/>
            <ac:spMk id="10" creationId="{59D8044E-7CE7-867A-FECC-189A9F60FDEA}"/>
          </ac:spMkLst>
        </pc:spChg>
        <pc:spChg chg="del">
          <ac:chgData name="Kidd, Celeste E" userId="47fc96f4-9cdd-4d7b-8c74-87e52b64fc0b" providerId="ADAL" clId="{B9725F73-B03A-4CD3-99E2-BA053D3B64D3}" dt="2025-09-19T20:54:56.264" v="12416" actId="478"/>
          <ac:spMkLst>
            <pc:docMk/>
            <pc:sldMk cId="0" sldId="262"/>
            <ac:spMk id="11" creationId="{DB28C6B4-3A34-D2AF-0C73-88937444B1DC}"/>
          </ac:spMkLst>
        </pc:spChg>
        <pc:spChg chg="mod">
          <ac:chgData name="Kidd, Celeste E" userId="47fc96f4-9cdd-4d7b-8c74-87e52b64fc0b" providerId="ADAL" clId="{B9725F73-B03A-4CD3-99E2-BA053D3B64D3}" dt="2025-09-19T20:46:18.976" v="11953" actId="1035"/>
          <ac:spMkLst>
            <pc:docMk/>
            <pc:sldMk cId="0" sldId="262"/>
            <ac:spMk id="12" creationId="{DB37A9D7-F599-EE7E-8974-903248392347}"/>
          </ac:spMkLst>
        </pc:spChg>
        <pc:spChg chg="mod">
          <ac:chgData name="Kidd, Celeste E" userId="47fc96f4-9cdd-4d7b-8c74-87e52b64fc0b" providerId="ADAL" clId="{B9725F73-B03A-4CD3-99E2-BA053D3B64D3}" dt="2025-09-19T20:46:33.055" v="11954" actId="1076"/>
          <ac:spMkLst>
            <pc:docMk/>
            <pc:sldMk cId="0" sldId="262"/>
            <ac:spMk id="14" creationId="{742C74A2-E047-5E80-5974-F52F95CEA292}"/>
          </ac:spMkLst>
        </pc:spChg>
        <pc:picChg chg="add del mod ord modCrop">
          <ac:chgData name="Kidd, Celeste E" userId="47fc96f4-9cdd-4d7b-8c74-87e52b64fc0b" providerId="ADAL" clId="{B9725F73-B03A-4CD3-99E2-BA053D3B64D3}" dt="2025-09-19T20:44:10.572" v="11897" actId="478"/>
          <ac:picMkLst>
            <pc:docMk/>
            <pc:sldMk cId="0" sldId="262"/>
            <ac:picMk id="3" creationId="{EE4A4ABC-5CF7-5346-CC0A-AF8DD3064BEC}"/>
          </ac:picMkLst>
        </pc:picChg>
        <pc:picChg chg="add mod ord modCrop">
          <ac:chgData name="Kidd, Celeste E" userId="47fc96f4-9cdd-4d7b-8c74-87e52b64fc0b" providerId="ADAL" clId="{B9725F73-B03A-4CD3-99E2-BA053D3B64D3}" dt="2025-09-19T20:45:49.562" v="11944" actId="167"/>
          <ac:picMkLst>
            <pc:docMk/>
            <pc:sldMk cId="0" sldId="262"/>
            <ac:picMk id="5" creationId="{0609B859-A8A4-CC07-894D-DC0FCE963B75}"/>
          </ac:picMkLst>
        </pc:picChg>
        <pc:picChg chg="del">
          <ac:chgData name="Kidd, Celeste E" userId="47fc96f4-9cdd-4d7b-8c74-87e52b64fc0b" providerId="ADAL" clId="{B9725F73-B03A-4CD3-99E2-BA053D3B64D3}" dt="2025-09-19T20:37:29.797" v="11813" actId="478"/>
          <ac:picMkLst>
            <pc:docMk/>
            <pc:sldMk cId="0" sldId="262"/>
            <ac:picMk id="9" creationId="{8867DB33-3CFB-CE77-B78C-921CB50BD9BE}"/>
          </ac:picMkLst>
        </pc:picChg>
      </pc:sldChg>
      <pc:sldChg chg="addSp delSp modSp mod">
        <pc:chgData name="Kidd, Celeste E" userId="47fc96f4-9cdd-4d7b-8c74-87e52b64fc0b" providerId="ADAL" clId="{B9725F73-B03A-4CD3-99E2-BA053D3B64D3}" dt="2025-09-19T22:08:09.789" v="14206" actId="6549"/>
        <pc:sldMkLst>
          <pc:docMk/>
          <pc:sldMk cId="0" sldId="263"/>
        </pc:sldMkLst>
        <pc:spChg chg="mod">
          <ac:chgData name="Kidd, Celeste E" userId="47fc96f4-9cdd-4d7b-8c74-87e52b64fc0b" providerId="ADAL" clId="{B9725F73-B03A-4CD3-99E2-BA053D3B64D3}" dt="2025-09-19T22:08:09.789" v="14206" actId="6549"/>
          <ac:spMkLst>
            <pc:docMk/>
            <pc:sldMk cId="0" sldId="263"/>
            <ac:spMk id="5" creationId="{00000000-0000-0000-0000-000000000000}"/>
          </ac:spMkLst>
        </pc:spChg>
        <pc:spChg chg="mod">
          <ac:chgData name="Kidd, Celeste E" userId="47fc96f4-9cdd-4d7b-8c74-87e52b64fc0b" providerId="ADAL" clId="{B9725F73-B03A-4CD3-99E2-BA053D3B64D3}" dt="2025-09-19T20:54:16.519" v="12355" actId="1037"/>
          <ac:spMkLst>
            <pc:docMk/>
            <pc:sldMk cId="0" sldId="263"/>
            <ac:spMk id="14" creationId="{F0680239-9128-8B60-ECE2-AB865DF32024}"/>
          </ac:spMkLst>
        </pc:spChg>
        <pc:spChg chg="mod">
          <ac:chgData name="Kidd, Celeste E" userId="47fc96f4-9cdd-4d7b-8c74-87e52b64fc0b" providerId="ADAL" clId="{B9725F73-B03A-4CD3-99E2-BA053D3B64D3}" dt="2025-09-19T20:54:43.891" v="12415" actId="14100"/>
          <ac:spMkLst>
            <pc:docMk/>
            <pc:sldMk cId="0" sldId="263"/>
            <ac:spMk id="15" creationId="{B7ACD3D8-2587-CD0E-2D44-F26DDC02514B}"/>
          </ac:spMkLst>
        </pc:spChg>
        <pc:spChg chg="mod">
          <ac:chgData name="Kidd, Celeste E" userId="47fc96f4-9cdd-4d7b-8c74-87e52b64fc0b" providerId="ADAL" clId="{B9725F73-B03A-4CD3-99E2-BA053D3B64D3}" dt="2025-09-19T20:54:28.374" v="12385" actId="1037"/>
          <ac:spMkLst>
            <pc:docMk/>
            <pc:sldMk cId="0" sldId="263"/>
            <ac:spMk id="16" creationId="{820625CA-DD22-FFB5-3DF4-05DE7A5CB1CB}"/>
          </ac:spMkLst>
        </pc:spChg>
        <pc:picChg chg="add del mod ord modCrop">
          <ac:chgData name="Kidd, Celeste E" userId="47fc96f4-9cdd-4d7b-8c74-87e52b64fc0b" providerId="ADAL" clId="{B9725F73-B03A-4CD3-99E2-BA053D3B64D3}" dt="2025-09-19T20:52:34.956" v="12256" actId="478"/>
          <ac:picMkLst>
            <pc:docMk/>
            <pc:sldMk cId="0" sldId="263"/>
            <ac:picMk id="3" creationId="{BC10E5B2-24AC-ADD2-6FF8-57B72990C566}"/>
          </ac:picMkLst>
        </pc:picChg>
        <pc:picChg chg="add mod ord modCrop">
          <ac:chgData name="Kidd, Celeste E" userId="47fc96f4-9cdd-4d7b-8c74-87e52b64fc0b" providerId="ADAL" clId="{B9725F73-B03A-4CD3-99E2-BA053D3B64D3}" dt="2025-09-19T20:54:06.852" v="12322" actId="14100"/>
          <ac:picMkLst>
            <pc:docMk/>
            <pc:sldMk cId="0" sldId="263"/>
            <ac:picMk id="6" creationId="{F7C1E883-4B58-8E7F-C750-F9C18231D5AC}"/>
          </ac:picMkLst>
        </pc:picChg>
        <pc:picChg chg="del">
          <ac:chgData name="Kidd, Celeste E" userId="47fc96f4-9cdd-4d7b-8c74-87e52b64fc0b" providerId="ADAL" clId="{B9725F73-B03A-4CD3-99E2-BA053D3B64D3}" dt="2025-09-19T20:48:36.499" v="11965" actId="478"/>
          <ac:picMkLst>
            <pc:docMk/>
            <pc:sldMk cId="0" sldId="263"/>
            <ac:picMk id="18" creationId="{42535C73-D0E3-F926-8D01-EB751A2057BF}"/>
          </ac:picMkLst>
        </pc:picChg>
      </pc:sldChg>
      <pc:sldChg chg="del">
        <pc:chgData name="Kidd, Celeste E" userId="47fc96f4-9cdd-4d7b-8c74-87e52b64fc0b" providerId="ADAL" clId="{B9725F73-B03A-4CD3-99E2-BA053D3B64D3}" dt="2025-09-17T19:24:44.123" v="1841" actId="2696"/>
        <pc:sldMkLst>
          <pc:docMk/>
          <pc:sldMk cId="1512894890" sldId="267"/>
        </pc:sldMkLst>
      </pc:sldChg>
      <pc:sldChg chg="addSp delSp modSp mod">
        <pc:chgData name="Kidd, Celeste E" userId="47fc96f4-9cdd-4d7b-8c74-87e52b64fc0b" providerId="ADAL" clId="{B9725F73-B03A-4CD3-99E2-BA053D3B64D3}" dt="2025-09-19T21:51:20.207" v="13959" actId="20577"/>
        <pc:sldMkLst>
          <pc:docMk/>
          <pc:sldMk cId="3236089641" sldId="268"/>
        </pc:sldMkLst>
        <pc:spChg chg="mod">
          <ac:chgData name="Kidd, Celeste E" userId="47fc96f4-9cdd-4d7b-8c74-87e52b64fc0b" providerId="ADAL" clId="{B9725F73-B03A-4CD3-99E2-BA053D3B64D3}" dt="2025-09-19T21:51:20.207" v="13959" actId="20577"/>
          <ac:spMkLst>
            <pc:docMk/>
            <pc:sldMk cId="3236089641" sldId="268"/>
            <ac:spMk id="4" creationId="{F6E0AAD0-F06D-0B13-0F67-3E3FB5F988BB}"/>
          </ac:spMkLst>
        </pc:spChg>
        <pc:spChg chg="mod">
          <ac:chgData name="Kidd, Celeste E" userId="47fc96f4-9cdd-4d7b-8c74-87e52b64fc0b" providerId="ADAL" clId="{B9725F73-B03A-4CD3-99E2-BA053D3B64D3}" dt="2025-09-19T21:50:18.020" v="13908" actId="1076"/>
          <ac:spMkLst>
            <pc:docMk/>
            <pc:sldMk cId="3236089641" sldId="268"/>
            <ac:spMk id="7" creationId="{E319ABBA-E927-BE41-4782-474B38470810}"/>
          </ac:spMkLst>
        </pc:spChg>
        <pc:spChg chg="mod">
          <ac:chgData name="Kidd, Celeste E" userId="47fc96f4-9cdd-4d7b-8c74-87e52b64fc0b" providerId="ADAL" clId="{B9725F73-B03A-4CD3-99E2-BA053D3B64D3}" dt="2025-09-19T21:51:15.418" v="13958" actId="1076"/>
          <ac:spMkLst>
            <pc:docMk/>
            <pc:sldMk cId="3236089641" sldId="268"/>
            <ac:spMk id="14" creationId="{62A1E737-C679-4ACA-87CA-FAD624E00BEA}"/>
          </ac:spMkLst>
        </pc:spChg>
        <pc:spChg chg="mod">
          <ac:chgData name="Kidd, Celeste E" userId="47fc96f4-9cdd-4d7b-8c74-87e52b64fc0b" providerId="ADAL" clId="{B9725F73-B03A-4CD3-99E2-BA053D3B64D3}" dt="2025-09-17T19:28:57.493" v="1960" actId="1037"/>
          <ac:spMkLst>
            <pc:docMk/>
            <pc:sldMk cId="3236089641" sldId="268"/>
            <ac:spMk id="16" creationId="{EEA429A7-F38F-F773-49F0-F4E098EE4730}"/>
          </ac:spMkLst>
        </pc:spChg>
        <pc:spChg chg="mod">
          <ac:chgData name="Kidd, Celeste E" userId="47fc96f4-9cdd-4d7b-8c74-87e52b64fc0b" providerId="ADAL" clId="{B9725F73-B03A-4CD3-99E2-BA053D3B64D3}" dt="2025-09-19T21:50:08.699" v="13906" actId="14100"/>
          <ac:spMkLst>
            <pc:docMk/>
            <pc:sldMk cId="3236089641" sldId="268"/>
            <ac:spMk id="18" creationId="{A01ABDAC-DA29-CAB3-EDA8-48299E653929}"/>
          </ac:spMkLst>
        </pc:spChg>
        <pc:spChg chg="mod">
          <ac:chgData name="Kidd, Celeste E" userId="47fc96f4-9cdd-4d7b-8c74-87e52b64fc0b" providerId="ADAL" clId="{B9725F73-B03A-4CD3-99E2-BA053D3B64D3}" dt="2025-09-17T19:28:38.267" v="1916" actId="1036"/>
          <ac:spMkLst>
            <pc:docMk/>
            <pc:sldMk cId="3236089641" sldId="268"/>
            <ac:spMk id="19" creationId="{4AA7A090-CA5D-FC26-6BBD-A3471344FF22}"/>
          </ac:spMkLst>
        </pc:spChg>
        <pc:picChg chg="add mod ord modCrop">
          <ac:chgData name="Kidd, Celeste E" userId="47fc96f4-9cdd-4d7b-8c74-87e52b64fc0b" providerId="ADAL" clId="{B9725F73-B03A-4CD3-99E2-BA053D3B64D3}" dt="2025-09-17T19:28:22.111" v="1905" actId="14100"/>
          <ac:picMkLst>
            <pc:docMk/>
            <pc:sldMk cId="3236089641" sldId="268"/>
            <ac:picMk id="3" creationId="{EDB4F606-FF46-7855-A4B7-1B23DE31A266}"/>
          </ac:picMkLst>
        </pc:picChg>
      </pc:sldChg>
      <pc:sldChg chg="addSp delSp modSp mod">
        <pc:chgData name="Kidd, Celeste E" userId="47fc96f4-9cdd-4d7b-8c74-87e52b64fc0b" providerId="ADAL" clId="{B9725F73-B03A-4CD3-99E2-BA053D3B64D3}" dt="2025-09-19T21:53:59.038" v="13967" actId="1035"/>
        <pc:sldMkLst>
          <pc:docMk/>
          <pc:sldMk cId="328791519" sldId="269"/>
        </pc:sldMkLst>
        <pc:spChg chg="mod">
          <ac:chgData name="Kidd, Celeste E" userId="47fc96f4-9cdd-4d7b-8c74-87e52b64fc0b" providerId="ADAL" clId="{B9725F73-B03A-4CD3-99E2-BA053D3B64D3}" dt="2025-09-19T21:53:14.804" v="13961" actId="14100"/>
          <ac:spMkLst>
            <pc:docMk/>
            <pc:sldMk cId="328791519" sldId="269"/>
            <ac:spMk id="4" creationId="{A8BBF493-CDB2-1AF2-3812-93B47185DE52}"/>
          </ac:spMkLst>
        </pc:spChg>
        <pc:spChg chg="mod">
          <ac:chgData name="Kidd, Celeste E" userId="47fc96f4-9cdd-4d7b-8c74-87e52b64fc0b" providerId="ADAL" clId="{B9725F73-B03A-4CD3-99E2-BA053D3B64D3}" dt="2025-09-19T21:53:10.761" v="13960" actId="14100"/>
          <ac:spMkLst>
            <pc:docMk/>
            <pc:sldMk cId="328791519" sldId="269"/>
            <ac:spMk id="6" creationId="{DCCA4107-32DC-D72F-847B-7D80850AA971}"/>
          </ac:spMkLst>
        </pc:spChg>
        <pc:spChg chg="mod">
          <ac:chgData name="Kidd, Celeste E" userId="47fc96f4-9cdd-4d7b-8c74-87e52b64fc0b" providerId="ADAL" clId="{B9725F73-B03A-4CD3-99E2-BA053D3B64D3}" dt="2025-09-19T21:53:59.038" v="13967" actId="1035"/>
          <ac:spMkLst>
            <pc:docMk/>
            <pc:sldMk cId="328791519" sldId="269"/>
            <ac:spMk id="7" creationId="{AAC31AD4-2F9B-4307-9020-2B272A2165A2}"/>
          </ac:spMkLst>
        </pc:spChg>
        <pc:spChg chg="mod">
          <ac:chgData name="Kidd, Celeste E" userId="47fc96f4-9cdd-4d7b-8c74-87e52b64fc0b" providerId="ADAL" clId="{B9725F73-B03A-4CD3-99E2-BA053D3B64D3}" dt="2025-09-17T20:00:51.488" v="3736" actId="14100"/>
          <ac:spMkLst>
            <pc:docMk/>
            <pc:sldMk cId="328791519" sldId="269"/>
            <ac:spMk id="8" creationId="{A77842E5-9111-68CB-E143-E1114AD9AAB7}"/>
          </ac:spMkLst>
        </pc:spChg>
        <pc:spChg chg="mod">
          <ac:chgData name="Kidd, Celeste E" userId="47fc96f4-9cdd-4d7b-8c74-87e52b64fc0b" providerId="ADAL" clId="{B9725F73-B03A-4CD3-99E2-BA053D3B64D3}" dt="2025-09-17T20:01:00.003" v="3790" actId="1035"/>
          <ac:spMkLst>
            <pc:docMk/>
            <pc:sldMk cId="328791519" sldId="269"/>
            <ac:spMk id="11" creationId="{BCB743A2-6FC4-F865-07B4-756786D864A5}"/>
          </ac:spMkLst>
        </pc:spChg>
        <pc:spChg chg="add mod">
          <ac:chgData name="Kidd, Celeste E" userId="47fc96f4-9cdd-4d7b-8c74-87e52b64fc0b" providerId="ADAL" clId="{B9725F73-B03A-4CD3-99E2-BA053D3B64D3}" dt="2025-09-19T21:53:24.387" v="13963" actId="14100"/>
          <ac:spMkLst>
            <pc:docMk/>
            <pc:sldMk cId="328791519" sldId="269"/>
            <ac:spMk id="14" creationId="{4EBE2896-BC0B-4624-1BD4-EE15EEEA1AE4}"/>
          </ac:spMkLst>
        </pc:spChg>
        <pc:spChg chg="add mod">
          <ac:chgData name="Kidd, Celeste E" userId="47fc96f4-9cdd-4d7b-8c74-87e52b64fc0b" providerId="ADAL" clId="{B9725F73-B03A-4CD3-99E2-BA053D3B64D3}" dt="2025-09-19T21:53:20.123" v="13962" actId="14100"/>
          <ac:spMkLst>
            <pc:docMk/>
            <pc:sldMk cId="328791519" sldId="269"/>
            <ac:spMk id="15" creationId="{B9EBD5F7-122E-7881-3812-E1E443943797}"/>
          </ac:spMkLst>
        </pc:spChg>
        <pc:picChg chg="add mod ord modCrop">
          <ac:chgData name="Kidd, Celeste E" userId="47fc96f4-9cdd-4d7b-8c74-87e52b64fc0b" providerId="ADAL" clId="{B9725F73-B03A-4CD3-99E2-BA053D3B64D3}" dt="2025-09-17T20:00:20.126" v="3688" actId="14100"/>
          <ac:picMkLst>
            <pc:docMk/>
            <pc:sldMk cId="328791519" sldId="269"/>
            <ac:picMk id="13" creationId="{315C27A6-1B15-DB1E-AD86-949BCE4BBA7D}"/>
          </ac:picMkLst>
        </pc:picChg>
      </pc:sldChg>
      <pc:sldChg chg="addSp delSp modSp mod">
        <pc:chgData name="Kidd, Celeste E" userId="47fc96f4-9cdd-4d7b-8c74-87e52b64fc0b" providerId="ADAL" clId="{B9725F73-B03A-4CD3-99E2-BA053D3B64D3}" dt="2025-09-19T20:11:18.422" v="11167" actId="20577"/>
        <pc:sldMkLst>
          <pc:docMk/>
          <pc:sldMk cId="1699562445" sldId="270"/>
        </pc:sldMkLst>
        <pc:spChg chg="del mod">
          <ac:chgData name="Kidd, Celeste E" userId="47fc96f4-9cdd-4d7b-8c74-87e52b64fc0b" providerId="ADAL" clId="{B9725F73-B03A-4CD3-99E2-BA053D3B64D3}" dt="2025-09-19T20:08:49.156" v="10989" actId="478"/>
          <ac:spMkLst>
            <pc:docMk/>
            <pc:sldMk cId="1699562445" sldId="270"/>
            <ac:spMk id="4" creationId="{781869F8-086D-B151-54F9-FDB62A925AE6}"/>
          </ac:spMkLst>
        </pc:spChg>
        <pc:spChg chg="mod">
          <ac:chgData name="Kidd, Celeste E" userId="47fc96f4-9cdd-4d7b-8c74-87e52b64fc0b" providerId="ADAL" clId="{B9725F73-B03A-4CD3-99E2-BA053D3B64D3}" dt="2025-09-19T20:11:18.422" v="11167" actId="20577"/>
          <ac:spMkLst>
            <pc:docMk/>
            <pc:sldMk cId="1699562445" sldId="270"/>
            <ac:spMk id="10" creationId="{0E0FBE09-7AF2-8D3D-DDDF-8B1B7EE37A3A}"/>
          </ac:spMkLst>
        </pc:spChg>
        <pc:spChg chg="mod">
          <ac:chgData name="Kidd, Celeste E" userId="47fc96f4-9cdd-4d7b-8c74-87e52b64fc0b" providerId="ADAL" clId="{B9725F73-B03A-4CD3-99E2-BA053D3B64D3}" dt="2025-09-19T20:09:30.063" v="11007" actId="14100"/>
          <ac:spMkLst>
            <pc:docMk/>
            <pc:sldMk cId="1699562445" sldId="270"/>
            <ac:spMk id="13" creationId="{C4247C64-FE4B-7553-8F95-106FB4278868}"/>
          </ac:spMkLst>
        </pc:spChg>
        <pc:picChg chg="add mod ord modCrop">
          <ac:chgData name="Kidd, Celeste E" userId="47fc96f4-9cdd-4d7b-8c74-87e52b64fc0b" providerId="ADAL" clId="{B9725F73-B03A-4CD3-99E2-BA053D3B64D3}" dt="2025-09-19T20:09:22.576" v="10996" actId="167"/>
          <ac:picMkLst>
            <pc:docMk/>
            <pc:sldMk cId="1699562445" sldId="270"/>
            <ac:picMk id="3" creationId="{53C12329-03BF-A69B-9013-7D7937228816}"/>
          </ac:picMkLst>
        </pc:picChg>
        <pc:picChg chg="del">
          <ac:chgData name="Kidd, Celeste E" userId="47fc96f4-9cdd-4d7b-8c74-87e52b64fc0b" providerId="ADAL" clId="{B9725F73-B03A-4CD3-99E2-BA053D3B64D3}" dt="2025-09-19T20:07:29.673" v="10978" actId="478"/>
          <ac:picMkLst>
            <pc:docMk/>
            <pc:sldMk cId="1699562445" sldId="270"/>
            <ac:picMk id="12" creationId="{607C4952-68A3-A496-34B2-DE909AD0268B}"/>
          </ac:picMkLst>
        </pc:picChg>
      </pc:sldChg>
      <pc:sldChg chg="addSp delSp modSp mod">
        <pc:chgData name="Kidd, Celeste E" userId="47fc96f4-9cdd-4d7b-8c74-87e52b64fc0b" providerId="ADAL" clId="{B9725F73-B03A-4CD3-99E2-BA053D3B64D3}" dt="2025-09-19T21:49:13.993" v="13886" actId="14100"/>
        <pc:sldMkLst>
          <pc:docMk/>
          <pc:sldMk cId="3530393121" sldId="271"/>
        </pc:sldMkLst>
        <pc:spChg chg="mod">
          <ac:chgData name="Kidd, Celeste E" userId="47fc96f4-9cdd-4d7b-8c74-87e52b64fc0b" providerId="ADAL" clId="{B9725F73-B03A-4CD3-99E2-BA053D3B64D3}" dt="2025-09-19T21:49:06.825" v="13885" actId="20577"/>
          <ac:spMkLst>
            <pc:docMk/>
            <pc:sldMk cId="3530393121" sldId="271"/>
            <ac:spMk id="4" creationId="{F09E5052-DC28-4B97-1804-E80E44B2AB1F}"/>
          </ac:spMkLst>
        </pc:spChg>
        <pc:spChg chg="add mod">
          <ac:chgData name="Kidd, Celeste E" userId="47fc96f4-9cdd-4d7b-8c74-87e52b64fc0b" providerId="ADAL" clId="{B9725F73-B03A-4CD3-99E2-BA053D3B64D3}" dt="2025-09-17T19:17:08.223" v="1561" actId="14100"/>
          <ac:spMkLst>
            <pc:docMk/>
            <pc:sldMk cId="3530393121" sldId="271"/>
            <ac:spMk id="6" creationId="{14EB4083-677D-F619-9079-23EBA1AC3614}"/>
          </ac:spMkLst>
        </pc:spChg>
        <pc:spChg chg="add mod">
          <ac:chgData name="Kidd, Celeste E" userId="47fc96f4-9cdd-4d7b-8c74-87e52b64fc0b" providerId="ADAL" clId="{B9725F73-B03A-4CD3-99E2-BA053D3B64D3}" dt="2025-09-19T21:49:13.993" v="13886" actId="14100"/>
          <ac:spMkLst>
            <pc:docMk/>
            <pc:sldMk cId="3530393121" sldId="271"/>
            <ac:spMk id="7" creationId="{55AF477D-965C-A3D7-B5FA-4798EC2FE347}"/>
          </ac:spMkLst>
        </pc:spChg>
        <pc:spChg chg="mod">
          <ac:chgData name="Kidd, Celeste E" userId="47fc96f4-9cdd-4d7b-8c74-87e52b64fc0b" providerId="ADAL" clId="{B9725F73-B03A-4CD3-99E2-BA053D3B64D3}" dt="2025-09-17T19:17:35.245" v="1596" actId="20577"/>
          <ac:spMkLst>
            <pc:docMk/>
            <pc:sldMk cId="3530393121" sldId="271"/>
            <ac:spMk id="17" creationId="{297ABED2-A9BC-ABC8-0C41-5DB9D16F5C89}"/>
          </ac:spMkLst>
        </pc:spChg>
        <pc:spChg chg="mod">
          <ac:chgData name="Kidd, Celeste E" userId="47fc96f4-9cdd-4d7b-8c74-87e52b64fc0b" providerId="ADAL" clId="{B9725F73-B03A-4CD3-99E2-BA053D3B64D3}" dt="2025-09-17T19:16:13.058" v="1553" actId="1036"/>
          <ac:spMkLst>
            <pc:docMk/>
            <pc:sldMk cId="3530393121" sldId="271"/>
            <ac:spMk id="20" creationId="{275FB40F-EB81-9F5E-8CAC-FE731BF8620D}"/>
          </ac:spMkLst>
        </pc:spChg>
        <pc:picChg chg="add mod modCrop">
          <ac:chgData name="Kidd, Celeste E" userId="47fc96f4-9cdd-4d7b-8c74-87e52b64fc0b" providerId="ADAL" clId="{B9725F73-B03A-4CD3-99E2-BA053D3B64D3}" dt="2025-09-17T19:14:22.552" v="1424" actId="14100"/>
          <ac:picMkLst>
            <pc:docMk/>
            <pc:sldMk cId="3530393121" sldId="271"/>
            <ac:picMk id="5" creationId="{84EF70A5-466A-C6CB-D202-6C0E5350D83A}"/>
          </ac:picMkLst>
        </pc:picChg>
        <pc:picChg chg="mod">
          <ac:chgData name="Kidd, Celeste E" userId="47fc96f4-9cdd-4d7b-8c74-87e52b64fc0b" providerId="ADAL" clId="{B9725F73-B03A-4CD3-99E2-BA053D3B64D3}" dt="2025-09-17T19:15:16.807" v="1449" actId="1035"/>
          <ac:picMkLst>
            <pc:docMk/>
            <pc:sldMk cId="3530393121" sldId="271"/>
            <ac:picMk id="18" creationId="{38413C5E-1AB8-16FF-157E-E259463CBC66}"/>
          </ac:picMkLst>
        </pc:picChg>
      </pc:sldChg>
      <pc:sldChg chg="addSp delSp modSp mod">
        <pc:chgData name="Kidd, Celeste E" userId="47fc96f4-9cdd-4d7b-8c74-87e52b64fc0b" providerId="ADAL" clId="{B9725F73-B03A-4CD3-99E2-BA053D3B64D3}" dt="2025-09-17T20:18:04.511" v="4402" actId="113"/>
        <pc:sldMkLst>
          <pc:docMk/>
          <pc:sldMk cId="1540489060" sldId="272"/>
        </pc:sldMkLst>
        <pc:spChg chg="mod">
          <ac:chgData name="Kidd, Celeste E" userId="47fc96f4-9cdd-4d7b-8c74-87e52b64fc0b" providerId="ADAL" clId="{B9725F73-B03A-4CD3-99E2-BA053D3B64D3}" dt="2025-09-17T20:18:04.511" v="4402" actId="113"/>
          <ac:spMkLst>
            <pc:docMk/>
            <pc:sldMk cId="1540489060" sldId="272"/>
            <ac:spMk id="4" creationId="{12E33AE3-BC68-FC34-6E0D-17F21008B0E5}"/>
          </ac:spMkLst>
        </pc:spChg>
        <pc:spChg chg="mod">
          <ac:chgData name="Kidd, Celeste E" userId="47fc96f4-9cdd-4d7b-8c74-87e52b64fc0b" providerId="ADAL" clId="{B9725F73-B03A-4CD3-99E2-BA053D3B64D3}" dt="2025-09-17T20:12:41.756" v="4183" actId="14100"/>
          <ac:spMkLst>
            <pc:docMk/>
            <pc:sldMk cId="1540489060" sldId="272"/>
            <ac:spMk id="8" creationId="{A54C2E88-A187-F064-71C9-40BF0C524B8D}"/>
          </ac:spMkLst>
        </pc:spChg>
        <pc:spChg chg="mod">
          <ac:chgData name="Kidd, Celeste E" userId="47fc96f4-9cdd-4d7b-8c74-87e52b64fc0b" providerId="ADAL" clId="{B9725F73-B03A-4CD3-99E2-BA053D3B64D3}" dt="2025-09-17T20:16:15.517" v="4398" actId="6549"/>
          <ac:spMkLst>
            <pc:docMk/>
            <pc:sldMk cId="1540489060" sldId="272"/>
            <ac:spMk id="11" creationId="{66F907AF-19D8-8B50-6F63-0C560220533C}"/>
          </ac:spMkLst>
        </pc:spChg>
        <pc:spChg chg="add mod">
          <ac:chgData name="Kidd, Celeste E" userId="47fc96f4-9cdd-4d7b-8c74-87e52b64fc0b" providerId="ADAL" clId="{B9725F73-B03A-4CD3-99E2-BA053D3B64D3}" dt="2025-09-17T20:13:32.564" v="4191" actId="14100"/>
          <ac:spMkLst>
            <pc:docMk/>
            <pc:sldMk cId="1540489060" sldId="272"/>
            <ac:spMk id="15" creationId="{470CCF70-F1E1-65E4-71E8-A9A142982EE7}"/>
          </ac:spMkLst>
        </pc:spChg>
        <pc:spChg chg="mod">
          <ac:chgData name="Kidd, Celeste E" userId="47fc96f4-9cdd-4d7b-8c74-87e52b64fc0b" providerId="ADAL" clId="{B9725F73-B03A-4CD3-99E2-BA053D3B64D3}" dt="2025-09-17T20:05:30.844" v="3833" actId="14100"/>
          <ac:spMkLst>
            <pc:docMk/>
            <pc:sldMk cId="1540489060" sldId="272"/>
            <ac:spMk id="16" creationId="{AD7796D9-E8EA-5195-D558-7091CAB0875F}"/>
          </ac:spMkLst>
        </pc:spChg>
        <pc:spChg chg="add mod">
          <ac:chgData name="Kidd, Celeste E" userId="47fc96f4-9cdd-4d7b-8c74-87e52b64fc0b" providerId="ADAL" clId="{B9725F73-B03A-4CD3-99E2-BA053D3B64D3}" dt="2025-09-17T20:13:19.899" v="4187" actId="14100"/>
          <ac:spMkLst>
            <pc:docMk/>
            <pc:sldMk cId="1540489060" sldId="272"/>
            <ac:spMk id="17" creationId="{F6D075CE-5D51-AAE4-25A4-B89125B8AFAA}"/>
          </ac:spMkLst>
        </pc:spChg>
        <pc:spChg chg="add mod">
          <ac:chgData name="Kidd, Celeste E" userId="47fc96f4-9cdd-4d7b-8c74-87e52b64fc0b" providerId="ADAL" clId="{B9725F73-B03A-4CD3-99E2-BA053D3B64D3}" dt="2025-09-17T20:16:36.831" v="4401" actId="14100"/>
          <ac:spMkLst>
            <pc:docMk/>
            <pc:sldMk cId="1540489060" sldId="272"/>
            <ac:spMk id="20" creationId="{8C1B388A-C9AF-2E45-A549-98A8D4C40A2D}"/>
          </ac:spMkLst>
        </pc:spChg>
        <pc:picChg chg="add mod ord modCrop">
          <ac:chgData name="Kidd, Celeste E" userId="47fc96f4-9cdd-4d7b-8c74-87e52b64fc0b" providerId="ADAL" clId="{B9725F73-B03A-4CD3-99E2-BA053D3B64D3}" dt="2025-09-17T20:13:26.773" v="4190" actId="1076"/>
          <ac:picMkLst>
            <pc:docMk/>
            <pc:sldMk cId="1540489060" sldId="272"/>
            <ac:picMk id="5" creationId="{3D1E5619-467F-84C3-A416-E506D5B94ADB}"/>
          </ac:picMkLst>
        </pc:picChg>
        <pc:picChg chg="add mod ord modCrop">
          <ac:chgData name="Kidd, Celeste E" userId="47fc96f4-9cdd-4d7b-8c74-87e52b64fc0b" providerId="ADAL" clId="{B9725F73-B03A-4CD3-99E2-BA053D3B64D3}" dt="2025-09-17T20:12:18.981" v="4176" actId="167"/>
          <ac:picMkLst>
            <pc:docMk/>
            <pc:sldMk cId="1540489060" sldId="272"/>
            <ac:picMk id="14" creationId="{8824A279-970F-BCFC-2C9D-05BF8FB35C63}"/>
          </ac:picMkLst>
        </pc:picChg>
      </pc:sldChg>
      <pc:sldChg chg="addSp delSp modSp mod">
        <pc:chgData name="Kidd, Celeste E" userId="47fc96f4-9cdd-4d7b-8c74-87e52b64fc0b" providerId="ADAL" clId="{B9725F73-B03A-4CD3-99E2-BA053D3B64D3}" dt="2025-09-19T22:10:36.447" v="14371" actId="20577"/>
        <pc:sldMkLst>
          <pc:docMk/>
          <pc:sldMk cId="1788323105" sldId="273"/>
        </pc:sldMkLst>
        <pc:spChg chg="mod">
          <ac:chgData name="Kidd, Celeste E" userId="47fc96f4-9cdd-4d7b-8c74-87e52b64fc0b" providerId="ADAL" clId="{B9725F73-B03A-4CD3-99E2-BA053D3B64D3}" dt="2025-09-19T22:10:36.447" v="14371" actId="20577"/>
          <ac:spMkLst>
            <pc:docMk/>
            <pc:sldMk cId="1788323105" sldId="273"/>
            <ac:spMk id="5" creationId="{93FA2334-B913-E279-8F51-332FE5DCE25C}"/>
          </ac:spMkLst>
        </pc:spChg>
        <pc:spChg chg="mod">
          <ac:chgData name="Kidd, Celeste E" userId="47fc96f4-9cdd-4d7b-8c74-87e52b64fc0b" providerId="ADAL" clId="{B9725F73-B03A-4CD3-99E2-BA053D3B64D3}" dt="2025-09-19T21:01:48.839" v="12572" actId="1038"/>
          <ac:spMkLst>
            <pc:docMk/>
            <pc:sldMk cId="1788323105" sldId="273"/>
            <ac:spMk id="14" creationId="{255B9AFF-15FA-3BCE-52BA-33573D1B2C55}"/>
          </ac:spMkLst>
        </pc:spChg>
        <pc:picChg chg="add del mod modCrop">
          <ac:chgData name="Kidd, Celeste E" userId="47fc96f4-9cdd-4d7b-8c74-87e52b64fc0b" providerId="ADAL" clId="{B9725F73-B03A-4CD3-99E2-BA053D3B64D3}" dt="2025-09-19T21:00:00.998" v="12533" actId="478"/>
          <ac:picMkLst>
            <pc:docMk/>
            <pc:sldMk cId="1788323105" sldId="273"/>
            <ac:picMk id="3" creationId="{5E1A9723-5F34-5A0A-6152-8ADF02448BF6}"/>
          </ac:picMkLst>
        </pc:picChg>
        <pc:picChg chg="add mod ord modCrop">
          <ac:chgData name="Kidd, Celeste E" userId="47fc96f4-9cdd-4d7b-8c74-87e52b64fc0b" providerId="ADAL" clId="{B9725F73-B03A-4CD3-99E2-BA053D3B64D3}" dt="2025-09-19T21:01:40.978" v="12555" actId="167"/>
          <ac:picMkLst>
            <pc:docMk/>
            <pc:sldMk cId="1788323105" sldId="273"/>
            <ac:picMk id="6" creationId="{DA4ACC84-B40C-0D58-81BA-C774BCA47E39}"/>
          </ac:picMkLst>
        </pc:picChg>
        <pc:picChg chg="del">
          <ac:chgData name="Kidd, Celeste E" userId="47fc96f4-9cdd-4d7b-8c74-87e52b64fc0b" providerId="ADAL" clId="{B9725F73-B03A-4CD3-99E2-BA053D3B64D3}" dt="2025-09-19T20:58:28.636" v="12513" actId="478"/>
          <ac:picMkLst>
            <pc:docMk/>
            <pc:sldMk cId="1788323105" sldId="273"/>
            <ac:picMk id="10" creationId="{E73379AC-E507-2C0F-9A97-3B96C717E481}"/>
          </ac:picMkLst>
        </pc:picChg>
      </pc:sldChg>
      <pc:sldChg chg="addSp delSp modSp mod">
        <pc:chgData name="Kidd, Celeste E" userId="47fc96f4-9cdd-4d7b-8c74-87e52b64fc0b" providerId="ADAL" clId="{B9725F73-B03A-4CD3-99E2-BA053D3B64D3}" dt="2025-09-19T22:10:03.601" v="14297" actId="6549"/>
        <pc:sldMkLst>
          <pc:docMk/>
          <pc:sldMk cId="2679808951" sldId="274"/>
        </pc:sldMkLst>
        <pc:spChg chg="mod">
          <ac:chgData name="Kidd, Celeste E" userId="47fc96f4-9cdd-4d7b-8c74-87e52b64fc0b" providerId="ADAL" clId="{B9725F73-B03A-4CD3-99E2-BA053D3B64D3}" dt="2025-09-19T21:24:59.552" v="12790" actId="1037"/>
          <ac:spMkLst>
            <pc:docMk/>
            <pc:sldMk cId="2679808951" sldId="274"/>
            <ac:spMk id="2" creationId="{5290EA7A-878F-60B8-F6A5-E32D1D06953F}"/>
          </ac:spMkLst>
        </pc:spChg>
        <pc:spChg chg="mod">
          <ac:chgData name="Kidd, Celeste E" userId="47fc96f4-9cdd-4d7b-8c74-87e52b64fc0b" providerId="ADAL" clId="{B9725F73-B03A-4CD3-99E2-BA053D3B64D3}" dt="2025-09-19T22:10:03.601" v="14297" actId="6549"/>
          <ac:spMkLst>
            <pc:docMk/>
            <pc:sldMk cId="2679808951" sldId="274"/>
            <ac:spMk id="5" creationId="{4969EDDE-815D-E9CE-937D-DE3E1D555BF9}"/>
          </ac:spMkLst>
        </pc:spChg>
        <pc:picChg chg="add mod ord modCrop">
          <ac:chgData name="Kidd, Celeste E" userId="47fc96f4-9cdd-4d7b-8c74-87e52b64fc0b" providerId="ADAL" clId="{B9725F73-B03A-4CD3-99E2-BA053D3B64D3}" dt="2025-09-19T21:24:59.552" v="12790" actId="1037"/>
          <ac:picMkLst>
            <pc:docMk/>
            <pc:sldMk cId="2679808951" sldId="274"/>
            <ac:picMk id="4" creationId="{CAC94FF3-FC0B-4A09-B07C-02E0D8FF91F1}"/>
          </ac:picMkLst>
        </pc:picChg>
        <pc:picChg chg="del">
          <ac:chgData name="Kidd, Celeste E" userId="47fc96f4-9cdd-4d7b-8c74-87e52b64fc0b" providerId="ADAL" clId="{B9725F73-B03A-4CD3-99E2-BA053D3B64D3}" dt="2025-09-19T21:21:46.218" v="12724" actId="478"/>
          <ac:picMkLst>
            <pc:docMk/>
            <pc:sldMk cId="2679808951" sldId="274"/>
            <ac:picMk id="12" creationId="{7F66FC7B-E747-77F5-C12C-DEB070EBD5E6}"/>
          </ac:picMkLst>
        </pc:picChg>
      </pc:sldChg>
      <pc:sldChg chg="addSp delSp modSp mod">
        <pc:chgData name="Kidd, Celeste E" userId="47fc96f4-9cdd-4d7b-8c74-87e52b64fc0b" providerId="ADAL" clId="{B9725F73-B03A-4CD3-99E2-BA053D3B64D3}" dt="2025-09-19T21:37:30.398" v="13308" actId="20577"/>
        <pc:sldMkLst>
          <pc:docMk/>
          <pc:sldMk cId="46281385" sldId="275"/>
        </pc:sldMkLst>
        <pc:spChg chg="mod">
          <ac:chgData name="Kidd, Celeste E" userId="47fc96f4-9cdd-4d7b-8c74-87e52b64fc0b" providerId="ADAL" clId="{B9725F73-B03A-4CD3-99E2-BA053D3B64D3}" dt="2025-09-19T21:28:35.087" v="12833" actId="1037"/>
          <ac:spMkLst>
            <pc:docMk/>
            <pc:sldMk cId="46281385" sldId="275"/>
            <ac:spMk id="4" creationId="{BEC803D9-291C-8E6C-AA58-E770E6A7026E}"/>
          </ac:spMkLst>
        </pc:spChg>
        <pc:spChg chg="mod">
          <ac:chgData name="Kidd, Celeste E" userId="47fc96f4-9cdd-4d7b-8c74-87e52b64fc0b" providerId="ADAL" clId="{B9725F73-B03A-4CD3-99E2-BA053D3B64D3}" dt="2025-09-19T21:37:30.398" v="13308" actId="20577"/>
          <ac:spMkLst>
            <pc:docMk/>
            <pc:sldMk cId="46281385" sldId="275"/>
            <ac:spMk id="5" creationId="{BC5423A3-C3DE-7941-D9B2-6BD9BAD35FD3}"/>
          </ac:spMkLst>
        </pc:spChg>
        <pc:picChg chg="del">
          <ac:chgData name="Kidd, Celeste E" userId="47fc96f4-9cdd-4d7b-8c74-87e52b64fc0b" providerId="ADAL" clId="{B9725F73-B03A-4CD3-99E2-BA053D3B64D3}" dt="2025-09-19T21:26:52.815" v="12802" actId="478"/>
          <ac:picMkLst>
            <pc:docMk/>
            <pc:sldMk cId="46281385" sldId="275"/>
            <ac:picMk id="3" creationId="{966BE066-CA3C-6450-B35A-6322F8ED8F63}"/>
          </ac:picMkLst>
        </pc:picChg>
        <pc:picChg chg="add mod ord modCrop">
          <ac:chgData name="Kidd, Celeste E" userId="47fc96f4-9cdd-4d7b-8c74-87e52b64fc0b" providerId="ADAL" clId="{B9725F73-B03A-4CD3-99E2-BA053D3B64D3}" dt="2025-09-19T21:28:26.518" v="12825" actId="1037"/>
          <ac:picMkLst>
            <pc:docMk/>
            <pc:sldMk cId="46281385" sldId="275"/>
            <ac:picMk id="6" creationId="{CDF4C074-5B22-3E36-6E59-577D337BBDF6}"/>
          </ac:picMkLst>
        </pc:picChg>
      </pc:sldChg>
      <pc:sldChg chg="modSp mod">
        <pc:chgData name="Kidd, Celeste E" userId="47fc96f4-9cdd-4d7b-8c74-87e52b64fc0b" providerId="ADAL" clId="{B9725F73-B03A-4CD3-99E2-BA053D3B64D3}" dt="2025-09-19T21:38:24.879" v="13312" actId="20577"/>
        <pc:sldMkLst>
          <pc:docMk/>
          <pc:sldMk cId="238830533" sldId="276"/>
        </pc:sldMkLst>
        <pc:spChg chg="mod">
          <ac:chgData name="Kidd, Celeste E" userId="47fc96f4-9cdd-4d7b-8c74-87e52b64fc0b" providerId="ADAL" clId="{B9725F73-B03A-4CD3-99E2-BA053D3B64D3}" dt="2025-09-19T21:38:24.879" v="13312" actId="20577"/>
          <ac:spMkLst>
            <pc:docMk/>
            <pc:sldMk cId="238830533" sldId="276"/>
            <ac:spMk id="3" creationId="{A6BE2F66-1D96-74C0-7711-CFA6ACC4C907}"/>
          </ac:spMkLst>
        </pc:spChg>
      </pc:sldChg>
      <pc:sldChg chg="addSp delSp modSp add mod ord">
        <pc:chgData name="Kidd, Celeste E" userId="47fc96f4-9cdd-4d7b-8c74-87e52b64fc0b" providerId="ADAL" clId="{B9725F73-B03A-4CD3-99E2-BA053D3B64D3}" dt="2025-09-17T19:23:41.767" v="1840"/>
        <pc:sldMkLst>
          <pc:docMk/>
          <pc:sldMk cId="2574210652" sldId="277"/>
        </pc:sldMkLst>
        <pc:spChg chg="mod">
          <ac:chgData name="Kidd, Celeste E" userId="47fc96f4-9cdd-4d7b-8c74-87e52b64fc0b" providerId="ADAL" clId="{B9725F73-B03A-4CD3-99E2-BA053D3B64D3}" dt="2025-09-17T19:23:16.169" v="1834" actId="6549"/>
          <ac:spMkLst>
            <pc:docMk/>
            <pc:sldMk cId="2574210652" sldId="277"/>
            <ac:spMk id="4" creationId="{A0CE8032-8E6B-1868-AEA6-891FF461B410}"/>
          </ac:spMkLst>
        </pc:spChg>
        <pc:spChg chg="add mod">
          <ac:chgData name="Kidd, Celeste E" userId="47fc96f4-9cdd-4d7b-8c74-87e52b64fc0b" providerId="ADAL" clId="{B9725F73-B03A-4CD3-99E2-BA053D3B64D3}" dt="2025-09-17T19:23:30.278" v="1838" actId="1035"/>
          <ac:spMkLst>
            <pc:docMk/>
            <pc:sldMk cId="2574210652" sldId="277"/>
            <ac:spMk id="5" creationId="{DBCFAFFE-C6DA-AA25-DFF7-B650E06468FB}"/>
          </ac:spMkLst>
        </pc:spChg>
        <pc:spChg chg="add mod">
          <ac:chgData name="Kidd, Celeste E" userId="47fc96f4-9cdd-4d7b-8c74-87e52b64fc0b" providerId="ADAL" clId="{B9725F73-B03A-4CD3-99E2-BA053D3B64D3}" dt="2025-09-17T19:23:10.009" v="1833" actId="14100"/>
          <ac:spMkLst>
            <pc:docMk/>
            <pc:sldMk cId="2574210652" sldId="277"/>
            <ac:spMk id="6" creationId="{E644E018-6534-D8B6-3221-02690DB6C60E}"/>
          </ac:spMkLst>
        </pc:spChg>
        <pc:spChg chg="mod">
          <ac:chgData name="Kidd, Celeste E" userId="47fc96f4-9cdd-4d7b-8c74-87e52b64fc0b" providerId="ADAL" clId="{B9725F73-B03A-4CD3-99E2-BA053D3B64D3}" dt="2025-09-17T19:21:56.465" v="1678" actId="14100"/>
          <ac:spMkLst>
            <pc:docMk/>
            <pc:sldMk cId="2574210652" sldId="277"/>
            <ac:spMk id="16" creationId="{8319C499-B8F5-22D4-CFBF-811E15868E3F}"/>
          </ac:spMkLst>
        </pc:spChg>
        <pc:picChg chg="add mod ord modCrop">
          <ac:chgData name="Kidd, Celeste E" userId="47fc96f4-9cdd-4d7b-8c74-87e52b64fc0b" providerId="ADAL" clId="{B9725F73-B03A-4CD3-99E2-BA053D3B64D3}" dt="2025-09-17T19:21:37.936" v="1672" actId="167"/>
          <ac:picMkLst>
            <pc:docMk/>
            <pc:sldMk cId="2574210652" sldId="277"/>
            <ac:picMk id="3" creationId="{4C78EB3B-44FA-4767-3825-284267E488FC}"/>
          </ac:picMkLst>
        </pc:picChg>
      </pc:sldChg>
      <pc:sldChg chg="delSp add del mod">
        <pc:chgData name="Kidd, Celeste E" userId="47fc96f4-9cdd-4d7b-8c74-87e52b64fc0b" providerId="ADAL" clId="{B9725F73-B03A-4CD3-99E2-BA053D3B64D3}" dt="2025-09-17T19:18:21.920" v="1602" actId="2696"/>
        <pc:sldMkLst>
          <pc:docMk/>
          <pc:sldMk cId="95563383" sldId="278"/>
        </pc:sldMkLst>
      </pc:sldChg>
      <pc:sldChg chg="addSp delSp modSp add mod">
        <pc:chgData name="Kidd, Celeste E" userId="47fc96f4-9cdd-4d7b-8c74-87e52b64fc0b" providerId="ADAL" clId="{B9725F73-B03A-4CD3-99E2-BA053D3B64D3}" dt="2025-09-17T20:18:09.885" v="4403" actId="113"/>
        <pc:sldMkLst>
          <pc:docMk/>
          <pc:sldMk cId="1166075258" sldId="278"/>
        </pc:sldMkLst>
        <pc:spChg chg="mod">
          <ac:chgData name="Kidd, Celeste E" userId="47fc96f4-9cdd-4d7b-8c74-87e52b64fc0b" providerId="ADAL" clId="{B9725F73-B03A-4CD3-99E2-BA053D3B64D3}" dt="2025-09-17T20:18:09.885" v="4403" actId="113"/>
          <ac:spMkLst>
            <pc:docMk/>
            <pc:sldMk cId="1166075258" sldId="278"/>
            <ac:spMk id="4" creationId="{FF0FE341-0E65-98CB-7EE7-711867868AAD}"/>
          </ac:spMkLst>
        </pc:spChg>
        <pc:spChg chg="add mod">
          <ac:chgData name="Kidd, Celeste E" userId="47fc96f4-9cdd-4d7b-8c74-87e52b64fc0b" providerId="ADAL" clId="{B9725F73-B03A-4CD3-99E2-BA053D3B64D3}" dt="2025-09-17T19:51:02.601" v="3296" actId="14100"/>
          <ac:spMkLst>
            <pc:docMk/>
            <pc:sldMk cId="1166075258" sldId="278"/>
            <ac:spMk id="5" creationId="{078C495A-7DA6-8360-15EA-4EA957BD1D5B}"/>
          </ac:spMkLst>
        </pc:spChg>
        <pc:spChg chg="add mod">
          <ac:chgData name="Kidd, Celeste E" userId="47fc96f4-9cdd-4d7b-8c74-87e52b64fc0b" providerId="ADAL" clId="{B9725F73-B03A-4CD3-99E2-BA053D3B64D3}" dt="2025-09-17T19:52:42.647" v="3331" actId="14100"/>
          <ac:spMkLst>
            <pc:docMk/>
            <pc:sldMk cId="1166075258" sldId="278"/>
            <ac:spMk id="7" creationId="{7279713E-8859-9975-2A73-44DE5C00EB70}"/>
          </ac:spMkLst>
        </pc:spChg>
        <pc:spChg chg="add mod">
          <ac:chgData name="Kidd, Celeste E" userId="47fc96f4-9cdd-4d7b-8c74-87e52b64fc0b" providerId="ADAL" clId="{B9725F73-B03A-4CD3-99E2-BA053D3B64D3}" dt="2025-09-17T19:53:44.032" v="3463" actId="14100"/>
          <ac:spMkLst>
            <pc:docMk/>
            <pc:sldMk cId="1166075258" sldId="278"/>
            <ac:spMk id="8" creationId="{9BF5818E-B352-F3A6-1111-1A880A1333CE}"/>
          </ac:spMkLst>
        </pc:spChg>
        <pc:spChg chg="mod">
          <ac:chgData name="Kidd, Celeste E" userId="47fc96f4-9cdd-4d7b-8c74-87e52b64fc0b" providerId="ADAL" clId="{B9725F73-B03A-4CD3-99E2-BA053D3B64D3}" dt="2025-09-17T19:55:16.223" v="3466" actId="1037"/>
          <ac:spMkLst>
            <pc:docMk/>
            <pc:sldMk cId="1166075258" sldId="278"/>
            <ac:spMk id="10" creationId="{B988FF08-C1CD-A974-E768-C9799CCB53D6}"/>
          </ac:spMkLst>
        </pc:spChg>
        <pc:spChg chg="mod">
          <ac:chgData name="Kidd, Celeste E" userId="47fc96f4-9cdd-4d7b-8c74-87e52b64fc0b" providerId="ADAL" clId="{B9725F73-B03A-4CD3-99E2-BA053D3B64D3}" dt="2025-09-17T19:50:16.516" v="3129" actId="14100"/>
          <ac:spMkLst>
            <pc:docMk/>
            <pc:sldMk cId="1166075258" sldId="278"/>
            <ac:spMk id="11" creationId="{CE02E3AA-D24B-159F-D822-9280FFD430D1}"/>
          </ac:spMkLst>
        </pc:spChg>
        <pc:spChg chg="add mod">
          <ac:chgData name="Kidd, Celeste E" userId="47fc96f4-9cdd-4d7b-8c74-87e52b64fc0b" providerId="ADAL" clId="{B9725F73-B03A-4CD3-99E2-BA053D3B64D3}" dt="2025-09-17T19:53:20.207" v="3460" actId="1038"/>
          <ac:spMkLst>
            <pc:docMk/>
            <pc:sldMk cId="1166075258" sldId="278"/>
            <ac:spMk id="12" creationId="{D79DB960-D3B1-72A6-C937-458FB01CCD4A}"/>
          </ac:spMkLst>
        </pc:spChg>
        <pc:spChg chg="mod">
          <ac:chgData name="Kidd, Celeste E" userId="47fc96f4-9cdd-4d7b-8c74-87e52b64fc0b" providerId="ADAL" clId="{B9725F73-B03A-4CD3-99E2-BA053D3B64D3}" dt="2025-09-17T19:49:12.884" v="2986" actId="1036"/>
          <ac:spMkLst>
            <pc:docMk/>
            <pc:sldMk cId="1166075258" sldId="278"/>
            <ac:spMk id="14" creationId="{6D8B5611-8F07-4CAE-3331-58D680B7C9FD}"/>
          </ac:spMkLst>
        </pc:spChg>
        <pc:picChg chg="add mod ord modCrop">
          <ac:chgData name="Kidd, Celeste E" userId="47fc96f4-9cdd-4d7b-8c74-87e52b64fc0b" providerId="ADAL" clId="{B9725F73-B03A-4CD3-99E2-BA053D3B64D3}" dt="2025-09-17T19:53:16.176" v="3456" actId="1076"/>
          <ac:picMkLst>
            <pc:docMk/>
            <pc:sldMk cId="1166075258" sldId="278"/>
            <ac:picMk id="3" creationId="{D7054140-FEE3-4A97-1BF9-CD9A7690656D}"/>
          </ac:picMkLst>
        </pc:picChg>
      </pc:sldChg>
      <pc:sldChg chg="add del">
        <pc:chgData name="Kidd, Celeste E" userId="47fc96f4-9cdd-4d7b-8c74-87e52b64fc0b" providerId="ADAL" clId="{B9725F73-B03A-4CD3-99E2-BA053D3B64D3}" dt="2025-09-17T21:02:17.212" v="5502" actId="2696"/>
        <pc:sldMkLst>
          <pc:docMk/>
          <pc:sldMk cId="2907669706" sldId="279"/>
        </pc:sldMkLst>
      </pc:sldChg>
      <pc:sldChg chg="addSp delSp modSp add mod ord">
        <pc:chgData name="Kidd, Celeste E" userId="47fc96f4-9cdd-4d7b-8c74-87e52b64fc0b" providerId="ADAL" clId="{B9725F73-B03A-4CD3-99E2-BA053D3B64D3}" dt="2025-09-17T20:54:18.319" v="5281" actId="113"/>
        <pc:sldMkLst>
          <pc:docMk/>
          <pc:sldMk cId="4015242915" sldId="280"/>
        </pc:sldMkLst>
        <pc:spChg chg="mod">
          <ac:chgData name="Kidd, Celeste E" userId="47fc96f4-9cdd-4d7b-8c74-87e52b64fc0b" providerId="ADAL" clId="{B9725F73-B03A-4CD3-99E2-BA053D3B64D3}" dt="2025-09-17T20:54:18.319" v="5281" actId="113"/>
          <ac:spMkLst>
            <pc:docMk/>
            <pc:sldMk cId="4015242915" sldId="280"/>
            <ac:spMk id="4" creationId="{5D2A3EF5-E722-76B4-5901-36CDF3F8AE03}"/>
          </ac:spMkLst>
        </pc:spChg>
        <pc:spChg chg="mod">
          <ac:chgData name="Kidd, Celeste E" userId="47fc96f4-9cdd-4d7b-8c74-87e52b64fc0b" providerId="ADAL" clId="{B9725F73-B03A-4CD3-99E2-BA053D3B64D3}" dt="2025-09-17T20:52:18.402" v="5253" actId="14100"/>
          <ac:spMkLst>
            <pc:docMk/>
            <pc:sldMk cId="4015242915" sldId="280"/>
            <ac:spMk id="8" creationId="{7713D016-6C04-8708-91B3-8A25355A51EA}"/>
          </ac:spMkLst>
        </pc:spChg>
        <pc:spChg chg="mod">
          <ac:chgData name="Kidd, Celeste E" userId="47fc96f4-9cdd-4d7b-8c74-87e52b64fc0b" providerId="ADAL" clId="{B9725F73-B03A-4CD3-99E2-BA053D3B64D3}" dt="2025-09-17T20:50:29.107" v="5222" actId="14100"/>
          <ac:spMkLst>
            <pc:docMk/>
            <pc:sldMk cId="4015242915" sldId="280"/>
            <ac:spMk id="11" creationId="{1E229492-5D04-75E1-CF69-39E7FDA23223}"/>
          </ac:spMkLst>
        </pc:spChg>
        <pc:spChg chg="mod">
          <ac:chgData name="Kidd, Celeste E" userId="47fc96f4-9cdd-4d7b-8c74-87e52b64fc0b" providerId="ADAL" clId="{B9725F73-B03A-4CD3-99E2-BA053D3B64D3}" dt="2025-09-17T20:51:47.153" v="5242" actId="14100"/>
          <ac:spMkLst>
            <pc:docMk/>
            <pc:sldMk cId="4015242915" sldId="280"/>
            <ac:spMk id="15" creationId="{89FF4490-7204-3EF3-4EA8-C5C57483BAE5}"/>
          </ac:spMkLst>
        </pc:spChg>
        <pc:spChg chg="mod">
          <ac:chgData name="Kidd, Celeste E" userId="47fc96f4-9cdd-4d7b-8c74-87e52b64fc0b" providerId="ADAL" clId="{B9725F73-B03A-4CD3-99E2-BA053D3B64D3}" dt="2025-09-17T20:50:06.005" v="5218" actId="1076"/>
          <ac:spMkLst>
            <pc:docMk/>
            <pc:sldMk cId="4015242915" sldId="280"/>
            <ac:spMk id="16" creationId="{DFAC92DB-6D07-6114-BE35-239972788168}"/>
          </ac:spMkLst>
        </pc:spChg>
        <pc:spChg chg="mod">
          <ac:chgData name="Kidd, Celeste E" userId="47fc96f4-9cdd-4d7b-8c74-87e52b64fc0b" providerId="ADAL" clId="{B9725F73-B03A-4CD3-99E2-BA053D3B64D3}" dt="2025-09-17T20:54:03.726" v="5280" actId="14100"/>
          <ac:spMkLst>
            <pc:docMk/>
            <pc:sldMk cId="4015242915" sldId="280"/>
            <ac:spMk id="17" creationId="{F2C4F1B9-2504-D7AA-3686-12E2665F1F14}"/>
          </ac:spMkLst>
        </pc:spChg>
        <pc:spChg chg="mod">
          <ac:chgData name="Kidd, Celeste E" userId="47fc96f4-9cdd-4d7b-8c74-87e52b64fc0b" providerId="ADAL" clId="{B9725F73-B03A-4CD3-99E2-BA053D3B64D3}" dt="2025-09-17T20:51:00.248" v="5237" actId="14100"/>
          <ac:spMkLst>
            <pc:docMk/>
            <pc:sldMk cId="4015242915" sldId="280"/>
            <ac:spMk id="20" creationId="{BE4AACEC-8B25-D7E9-E1AD-00B2D34384E6}"/>
          </ac:spMkLst>
        </pc:spChg>
        <pc:picChg chg="add mod ord modCrop">
          <ac:chgData name="Kidd, Celeste E" userId="47fc96f4-9cdd-4d7b-8c74-87e52b64fc0b" providerId="ADAL" clId="{B9725F73-B03A-4CD3-99E2-BA053D3B64D3}" dt="2025-09-17T20:49:44.965" v="5214" actId="1038"/>
          <ac:picMkLst>
            <pc:docMk/>
            <pc:sldMk cId="4015242915" sldId="280"/>
            <ac:picMk id="3" creationId="{CED99FE2-4CD7-BA13-D709-415D4708B167}"/>
          </ac:picMkLst>
        </pc:picChg>
        <pc:picChg chg="add mod ord modCrop">
          <ac:chgData name="Kidd, Celeste E" userId="47fc96f4-9cdd-4d7b-8c74-87e52b64fc0b" providerId="ADAL" clId="{B9725F73-B03A-4CD3-99E2-BA053D3B64D3}" dt="2025-09-17T20:53:57.592" v="5279" actId="14100"/>
          <ac:picMkLst>
            <pc:docMk/>
            <pc:sldMk cId="4015242915" sldId="280"/>
            <ac:picMk id="7" creationId="{1F8F0BE3-DF12-E7F8-EC95-2F309C0FE397}"/>
          </ac:picMkLst>
        </pc:picChg>
      </pc:sldChg>
      <pc:sldChg chg="addSp delSp modSp add mod">
        <pc:chgData name="Kidd, Celeste E" userId="47fc96f4-9cdd-4d7b-8c74-87e52b64fc0b" providerId="ADAL" clId="{B9725F73-B03A-4CD3-99E2-BA053D3B64D3}" dt="2025-09-17T20:39:09.521" v="5052" actId="6549"/>
        <pc:sldMkLst>
          <pc:docMk/>
          <pc:sldMk cId="1994247420" sldId="281"/>
        </pc:sldMkLst>
        <pc:spChg chg="mod">
          <ac:chgData name="Kidd, Celeste E" userId="47fc96f4-9cdd-4d7b-8c74-87e52b64fc0b" providerId="ADAL" clId="{B9725F73-B03A-4CD3-99E2-BA053D3B64D3}" dt="2025-09-17T20:23:25.812" v="4722" actId="6549"/>
          <ac:spMkLst>
            <pc:docMk/>
            <pc:sldMk cId="1994247420" sldId="281"/>
            <ac:spMk id="4" creationId="{01F81D99-5AE3-CB3B-69F6-86F63981B9DD}"/>
          </ac:spMkLst>
        </pc:spChg>
        <pc:spChg chg="mod">
          <ac:chgData name="Kidd, Celeste E" userId="47fc96f4-9cdd-4d7b-8c74-87e52b64fc0b" providerId="ADAL" clId="{B9725F73-B03A-4CD3-99E2-BA053D3B64D3}" dt="2025-09-17T20:37:45.448" v="5001" actId="14100"/>
          <ac:spMkLst>
            <pc:docMk/>
            <pc:sldMk cId="1994247420" sldId="281"/>
            <ac:spMk id="8" creationId="{1B01A038-22FF-7534-DB08-788D22D79195}"/>
          </ac:spMkLst>
        </pc:spChg>
        <pc:spChg chg="mod">
          <ac:chgData name="Kidd, Celeste E" userId="47fc96f4-9cdd-4d7b-8c74-87e52b64fc0b" providerId="ADAL" clId="{B9725F73-B03A-4CD3-99E2-BA053D3B64D3}" dt="2025-09-17T20:39:09.521" v="5052" actId="6549"/>
          <ac:spMkLst>
            <pc:docMk/>
            <pc:sldMk cId="1994247420" sldId="281"/>
            <ac:spMk id="11" creationId="{67458E42-874F-E304-62C0-E3B8701F2B49}"/>
          </ac:spMkLst>
        </pc:spChg>
        <pc:spChg chg="mod">
          <ac:chgData name="Kidd, Celeste E" userId="47fc96f4-9cdd-4d7b-8c74-87e52b64fc0b" providerId="ADAL" clId="{B9725F73-B03A-4CD3-99E2-BA053D3B64D3}" dt="2025-09-17T20:36:58.454" v="4990" actId="14100"/>
          <ac:spMkLst>
            <pc:docMk/>
            <pc:sldMk cId="1994247420" sldId="281"/>
            <ac:spMk id="15" creationId="{46D8D652-9A97-BCEB-789F-DC9CDF529164}"/>
          </ac:spMkLst>
        </pc:spChg>
        <pc:spChg chg="mod">
          <ac:chgData name="Kidd, Celeste E" userId="47fc96f4-9cdd-4d7b-8c74-87e52b64fc0b" providerId="ADAL" clId="{B9725F73-B03A-4CD3-99E2-BA053D3B64D3}" dt="2025-09-17T20:36:23.681" v="4972" actId="1035"/>
          <ac:spMkLst>
            <pc:docMk/>
            <pc:sldMk cId="1994247420" sldId="281"/>
            <ac:spMk id="16" creationId="{CE5E03F1-BF43-C17D-981F-8982D2BD0757}"/>
          </ac:spMkLst>
        </pc:spChg>
        <pc:spChg chg="mod">
          <ac:chgData name="Kidd, Celeste E" userId="47fc96f4-9cdd-4d7b-8c74-87e52b64fc0b" providerId="ADAL" clId="{B9725F73-B03A-4CD3-99E2-BA053D3B64D3}" dt="2025-09-17T20:33:02.129" v="4764" actId="14100"/>
          <ac:spMkLst>
            <pc:docMk/>
            <pc:sldMk cId="1994247420" sldId="281"/>
            <ac:spMk id="17" creationId="{DACCA2BC-6168-8C01-EE6E-70DCBB9380BF}"/>
          </ac:spMkLst>
        </pc:spChg>
        <pc:spChg chg="mod">
          <ac:chgData name="Kidd, Celeste E" userId="47fc96f4-9cdd-4d7b-8c74-87e52b64fc0b" providerId="ADAL" clId="{B9725F73-B03A-4CD3-99E2-BA053D3B64D3}" dt="2025-09-17T20:36:33.825" v="4976" actId="1035"/>
          <ac:spMkLst>
            <pc:docMk/>
            <pc:sldMk cId="1994247420" sldId="281"/>
            <ac:spMk id="20" creationId="{FAABB378-A15C-4D92-7CB5-609E8CB2B875}"/>
          </ac:spMkLst>
        </pc:spChg>
        <pc:picChg chg="add mod ord modCrop">
          <ac:chgData name="Kidd, Celeste E" userId="47fc96f4-9cdd-4d7b-8c74-87e52b64fc0b" providerId="ADAL" clId="{B9725F73-B03A-4CD3-99E2-BA053D3B64D3}" dt="2025-09-17T20:36:23.681" v="4972" actId="1035"/>
          <ac:picMkLst>
            <pc:docMk/>
            <pc:sldMk cId="1994247420" sldId="281"/>
            <ac:picMk id="3" creationId="{5229D337-B322-7215-2E8F-7D7A962E2149}"/>
          </ac:picMkLst>
        </pc:picChg>
        <pc:picChg chg="add mod ord modCrop">
          <ac:chgData name="Kidd, Celeste E" userId="47fc96f4-9cdd-4d7b-8c74-87e52b64fc0b" providerId="ADAL" clId="{B9725F73-B03A-4CD3-99E2-BA053D3B64D3}" dt="2025-09-17T20:33:26.860" v="4774" actId="1038"/>
          <ac:picMkLst>
            <pc:docMk/>
            <pc:sldMk cId="1994247420" sldId="281"/>
            <ac:picMk id="13" creationId="{FB336401-3264-5731-B9AB-072D03CD458A}"/>
          </ac:picMkLst>
        </pc:picChg>
      </pc:sldChg>
      <pc:sldChg chg="addSp delSp modSp add del mod">
        <pc:chgData name="Kidd, Celeste E" userId="47fc96f4-9cdd-4d7b-8c74-87e52b64fc0b" providerId="ADAL" clId="{B9725F73-B03A-4CD3-99E2-BA053D3B64D3}" dt="2025-09-19T15:14:27.020" v="5931" actId="14100"/>
        <pc:sldMkLst>
          <pc:docMk/>
          <pc:sldMk cId="19749028" sldId="282"/>
        </pc:sldMkLst>
        <pc:spChg chg="mod">
          <ac:chgData name="Kidd, Celeste E" userId="47fc96f4-9cdd-4d7b-8c74-87e52b64fc0b" providerId="ADAL" clId="{B9725F73-B03A-4CD3-99E2-BA053D3B64D3}" dt="2025-09-17T20:57:39.521" v="5406" actId="20577"/>
          <ac:spMkLst>
            <pc:docMk/>
            <pc:sldMk cId="19749028" sldId="282"/>
            <ac:spMk id="4" creationId="{46CBFE90-B805-45F9-5391-6246D54965F1}"/>
          </ac:spMkLst>
        </pc:spChg>
        <pc:spChg chg="mod">
          <ac:chgData name="Kidd, Celeste E" userId="47fc96f4-9cdd-4d7b-8c74-87e52b64fc0b" providerId="ADAL" clId="{B9725F73-B03A-4CD3-99E2-BA053D3B64D3}" dt="2025-09-17T21:01:32.857" v="5500" actId="1038"/>
          <ac:spMkLst>
            <pc:docMk/>
            <pc:sldMk cId="19749028" sldId="282"/>
            <ac:spMk id="8" creationId="{30166497-69E6-FED0-DD27-1F99987E62CC}"/>
          </ac:spMkLst>
        </pc:spChg>
        <pc:spChg chg="mod">
          <ac:chgData name="Kidd, Celeste E" userId="47fc96f4-9cdd-4d7b-8c74-87e52b64fc0b" providerId="ADAL" clId="{B9725F73-B03A-4CD3-99E2-BA053D3B64D3}" dt="2025-09-19T15:14:16.175" v="5928" actId="1036"/>
          <ac:spMkLst>
            <pc:docMk/>
            <pc:sldMk cId="19749028" sldId="282"/>
            <ac:spMk id="11" creationId="{F6F747D3-FD0C-5BCC-D39C-B90654436FD2}"/>
          </ac:spMkLst>
        </pc:spChg>
        <pc:spChg chg="mod">
          <ac:chgData name="Kidd, Celeste E" userId="47fc96f4-9cdd-4d7b-8c74-87e52b64fc0b" providerId="ADAL" clId="{B9725F73-B03A-4CD3-99E2-BA053D3B64D3}" dt="2025-09-17T20:58:10.258" v="5414" actId="14100"/>
          <ac:spMkLst>
            <pc:docMk/>
            <pc:sldMk cId="19749028" sldId="282"/>
            <ac:spMk id="15" creationId="{02818E39-5D7A-9DCA-AECD-442F227ACC1D}"/>
          </ac:spMkLst>
        </pc:spChg>
        <pc:spChg chg="mod">
          <ac:chgData name="Kidd, Celeste E" userId="47fc96f4-9cdd-4d7b-8c74-87e52b64fc0b" providerId="ADAL" clId="{B9725F73-B03A-4CD3-99E2-BA053D3B64D3}" dt="2025-09-17T20:57:57.346" v="5412" actId="1036"/>
          <ac:spMkLst>
            <pc:docMk/>
            <pc:sldMk cId="19749028" sldId="282"/>
            <ac:spMk id="16" creationId="{C08C2109-3CB4-05AD-6AA3-525DCDE799F2}"/>
          </ac:spMkLst>
        </pc:spChg>
        <pc:spChg chg="mod">
          <ac:chgData name="Kidd, Celeste E" userId="47fc96f4-9cdd-4d7b-8c74-87e52b64fc0b" providerId="ADAL" clId="{B9725F73-B03A-4CD3-99E2-BA053D3B64D3}" dt="2025-09-17T21:01:40.566" v="5501" actId="14100"/>
          <ac:spMkLst>
            <pc:docMk/>
            <pc:sldMk cId="19749028" sldId="282"/>
            <ac:spMk id="17" creationId="{B5DE56C7-4923-B543-F004-EC51592E21C5}"/>
          </ac:spMkLst>
        </pc:spChg>
        <pc:spChg chg="mod">
          <ac:chgData name="Kidd, Celeste E" userId="47fc96f4-9cdd-4d7b-8c74-87e52b64fc0b" providerId="ADAL" clId="{B9725F73-B03A-4CD3-99E2-BA053D3B64D3}" dt="2025-09-19T15:14:27.020" v="5931" actId="14100"/>
          <ac:spMkLst>
            <pc:docMk/>
            <pc:sldMk cId="19749028" sldId="282"/>
            <ac:spMk id="20" creationId="{D9A211B2-3504-EED7-DF2D-3A9BBF8E56AC}"/>
          </ac:spMkLst>
        </pc:spChg>
        <pc:picChg chg="add mod ord modCrop">
          <ac:chgData name="Kidd, Celeste E" userId="47fc96f4-9cdd-4d7b-8c74-87e52b64fc0b" providerId="ADAL" clId="{B9725F73-B03A-4CD3-99E2-BA053D3B64D3}" dt="2025-09-17T20:57:47.866" v="5409" actId="1035"/>
          <ac:picMkLst>
            <pc:docMk/>
            <pc:sldMk cId="19749028" sldId="282"/>
            <ac:picMk id="5" creationId="{D15F463E-E2C9-9215-E633-08E9181C6F3C}"/>
          </ac:picMkLst>
        </pc:picChg>
        <pc:picChg chg="add mod ord modCrop">
          <ac:chgData name="Kidd, Celeste E" userId="47fc96f4-9cdd-4d7b-8c74-87e52b64fc0b" providerId="ADAL" clId="{B9725F73-B03A-4CD3-99E2-BA053D3B64D3}" dt="2025-09-17T21:01:16.468" v="5493" actId="1038"/>
          <ac:picMkLst>
            <pc:docMk/>
            <pc:sldMk cId="19749028" sldId="282"/>
            <ac:picMk id="9" creationId="{82667349-3D1B-262B-DADB-D177DE88C28C}"/>
          </ac:picMkLst>
        </pc:picChg>
      </pc:sldChg>
      <pc:sldChg chg="new add del">
        <pc:chgData name="Kidd, Celeste E" userId="47fc96f4-9cdd-4d7b-8c74-87e52b64fc0b" providerId="ADAL" clId="{B9725F73-B03A-4CD3-99E2-BA053D3B64D3}" dt="2025-09-17T21:20:29.594" v="5559" actId="2696"/>
        <pc:sldMkLst>
          <pc:docMk/>
          <pc:sldMk cId="1611534182" sldId="283"/>
        </pc:sldMkLst>
      </pc:sldChg>
      <pc:sldChg chg="addSp delSp modSp add mod">
        <pc:chgData name="Kidd, Celeste E" userId="47fc96f4-9cdd-4d7b-8c74-87e52b64fc0b" providerId="ADAL" clId="{B9725F73-B03A-4CD3-99E2-BA053D3B64D3}" dt="2025-09-19T15:13:28.176" v="5916" actId="14100"/>
        <pc:sldMkLst>
          <pc:docMk/>
          <pc:sldMk cId="1473764916" sldId="284"/>
        </pc:sldMkLst>
        <pc:spChg chg="mod">
          <ac:chgData name="Kidd, Celeste E" userId="47fc96f4-9cdd-4d7b-8c74-87e52b64fc0b" providerId="ADAL" clId="{B9725F73-B03A-4CD3-99E2-BA053D3B64D3}" dt="2025-09-19T15:08:55.836" v="5790" actId="14100"/>
          <ac:spMkLst>
            <pc:docMk/>
            <pc:sldMk cId="1473764916" sldId="284"/>
            <ac:spMk id="4" creationId="{9F9525A6-FDE5-802D-B1DE-7CEDBB77FBD0}"/>
          </ac:spMkLst>
        </pc:spChg>
        <pc:spChg chg="mod">
          <ac:chgData name="Kidd, Celeste E" userId="47fc96f4-9cdd-4d7b-8c74-87e52b64fc0b" providerId="ADAL" clId="{B9725F73-B03A-4CD3-99E2-BA053D3B64D3}" dt="2025-09-19T15:10:11.941" v="5846" actId="14100"/>
          <ac:spMkLst>
            <pc:docMk/>
            <pc:sldMk cId="1473764916" sldId="284"/>
            <ac:spMk id="8" creationId="{3C8CA05E-BBBC-9A0D-01E1-DBFA1ACD36C9}"/>
          </ac:spMkLst>
        </pc:spChg>
        <pc:spChg chg="mod">
          <ac:chgData name="Kidd, Celeste E" userId="47fc96f4-9cdd-4d7b-8c74-87e52b64fc0b" providerId="ADAL" clId="{B9725F73-B03A-4CD3-99E2-BA053D3B64D3}" dt="2025-09-19T15:12:53.389" v="5887" actId="1036"/>
          <ac:spMkLst>
            <pc:docMk/>
            <pc:sldMk cId="1473764916" sldId="284"/>
            <ac:spMk id="11" creationId="{CD4331E9-4AFC-D38A-2F6C-45D0DF659FB6}"/>
          </ac:spMkLst>
        </pc:spChg>
        <pc:spChg chg="mod">
          <ac:chgData name="Kidd, Celeste E" userId="47fc96f4-9cdd-4d7b-8c74-87e52b64fc0b" providerId="ADAL" clId="{B9725F73-B03A-4CD3-99E2-BA053D3B64D3}" dt="2025-09-19T15:13:20.457" v="5914" actId="14100"/>
          <ac:spMkLst>
            <pc:docMk/>
            <pc:sldMk cId="1473764916" sldId="284"/>
            <ac:spMk id="15" creationId="{A6A9A45F-C101-AC3F-816D-D1E2951723EC}"/>
          </ac:spMkLst>
        </pc:spChg>
        <pc:spChg chg="mod">
          <ac:chgData name="Kidd, Celeste E" userId="47fc96f4-9cdd-4d7b-8c74-87e52b64fc0b" providerId="ADAL" clId="{B9725F73-B03A-4CD3-99E2-BA053D3B64D3}" dt="2025-09-19T15:13:12.215" v="5913" actId="1037"/>
          <ac:spMkLst>
            <pc:docMk/>
            <pc:sldMk cId="1473764916" sldId="284"/>
            <ac:spMk id="16" creationId="{9CC9A321-7DE1-9FD3-8ECE-D1C8CD71702E}"/>
          </ac:spMkLst>
        </pc:spChg>
        <pc:spChg chg="mod">
          <ac:chgData name="Kidd, Celeste E" userId="47fc96f4-9cdd-4d7b-8c74-87e52b64fc0b" providerId="ADAL" clId="{B9725F73-B03A-4CD3-99E2-BA053D3B64D3}" dt="2025-09-19T15:13:28.176" v="5916" actId="14100"/>
          <ac:spMkLst>
            <pc:docMk/>
            <pc:sldMk cId="1473764916" sldId="284"/>
            <ac:spMk id="17" creationId="{7DEA3716-5F1B-31FF-9648-57EF15E24C98}"/>
          </ac:spMkLst>
        </pc:spChg>
        <pc:spChg chg="del">
          <ac:chgData name="Kidd, Celeste E" userId="47fc96f4-9cdd-4d7b-8c74-87e52b64fc0b" providerId="ADAL" clId="{B9725F73-B03A-4CD3-99E2-BA053D3B64D3}" dt="2025-09-19T15:13:23.051" v="5915" actId="478"/>
          <ac:spMkLst>
            <pc:docMk/>
            <pc:sldMk cId="1473764916" sldId="284"/>
            <ac:spMk id="20" creationId="{311CCDA8-6336-341A-9832-7C8E81D4DC05}"/>
          </ac:spMkLst>
        </pc:spChg>
        <pc:picChg chg="add mod ord modCrop">
          <ac:chgData name="Kidd, Celeste E" userId="47fc96f4-9cdd-4d7b-8c74-87e52b64fc0b" providerId="ADAL" clId="{B9725F73-B03A-4CD3-99E2-BA053D3B64D3}" dt="2025-09-19T15:13:04.959" v="5889" actId="1076"/>
          <ac:picMkLst>
            <pc:docMk/>
            <pc:sldMk cId="1473764916" sldId="284"/>
            <ac:picMk id="3" creationId="{C66A92EC-49B0-617A-A1D2-53C42017A88C}"/>
          </ac:picMkLst>
        </pc:picChg>
        <pc:picChg chg="add mod ord modCrop">
          <ac:chgData name="Kidd, Celeste E" userId="47fc96f4-9cdd-4d7b-8c74-87e52b64fc0b" providerId="ADAL" clId="{B9725F73-B03A-4CD3-99E2-BA053D3B64D3}" dt="2025-09-19T15:09:55.739" v="5818" actId="167"/>
          <ac:picMkLst>
            <pc:docMk/>
            <pc:sldMk cId="1473764916" sldId="284"/>
            <ac:picMk id="7" creationId="{F925AE55-9D4A-5242-1D9C-C976F0B7C90F}"/>
          </ac:picMkLst>
        </pc:picChg>
        <pc:picChg chg="del">
          <ac:chgData name="Kidd, Celeste E" userId="47fc96f4-9cdd-4d7b-8c74-87e52b64fc0b" providerId="ADAL" clId="{B9725F73-B03A-4CD3-99E2-BA053D3B64D3}" dt="2025-09-19T15:06:36.539" v="5678" actId="478"/>
          <ac:picMkLst>
            <pc:docMk/>
            <pc:sldMk cId="1473764916" sldId="284"/>
            <ac:picMk id="9" creationId="{76434696-F71B-51D5-A0F6-DD045AF11D5F}"/>
          </ac:picMkLst>
        </pc:picChg>
      </pc:sldChg>
      <pc:sldChg chg="add del">
        <pc:chgData name="Kidd, Celeste E" userId="47fc96f4-9cdd-4d7b-8c74-87e52b64fc0b" providerId="ADAL" clId="{B9725F73-B03A-4CD3-99E2-BA053D3B64D3}" dt="2025-09-17T21:03:51.311" v="5510" actId="2890"/>
        <pc:sldMkLst>
          <pc:docMk/>
          <pc:sldMk cId="1669943023" sldId="284"/>
        </pc:sldMkLst>
      </pc:sldChg>
      <pc:sldChg chg="modSp add del mod">
        <pc:chgData name="Kidd, Celeste E" userId="47fc96f4-9cdd-4d7b-8c74-87e52b64fc0b" providerId="ADAL" clId="{B9725F73-B03A-4CD3-99E2-BA053D3B64D3}" dt="2025-09-19T15:21:08.163" v="6078" actId="2696"/>
        <pc:sldMkLst>
          <pc:docMk/>
          <pc:sldMk cId="4256391140" sldId="285"/>
        </pc:sldMkLst>
      </pc:sldChg>
      <pc:sldChg chg="addSp delSp modSp add mod">
        <pc:chgData name="Kidd, Celeste E" userId="47fc96f4-9cdd-4d7b-8c74-87e52b64fc0b" providerId="ADAL" clId="{B9725F73-B03A-4CD3-99E2-BA053D3B64D3}" dt="2025-09-19T15:29:20.541" v="6315" actId="1038"/>
        <pc:sldMkLst>
          <pc:docMk/>
          <pc:sldMk cId="2572910252" sldId="286"/>
        </pc:sldMkLst>
        <pc:spChg chg="mod">
          <ac:chgData name="Kidd, Celeste E" userId="47fc96f4-9cdd-4d7b-8c74-87e52b64fc0b" providerId="ADAL" clId="{B9725F73-B03A-4CD3-99E2-BA053D3B64D3}" dt="2025-09-19T15:27:55.739" v="6289" actId="113"/>
          <ac:spMkLst>
            <pc:docMk/>
            <pc:sldMk cId="2572910252" sldId="286"/>
            <ac:spMk id="4" creationId="{12A5F57E-2D7B-29D3-830E-052D0978DFB5}"/>
          </ac:spMkLst>
        </pc:spChg>
        <pc:spChg chg="mod">
          <ac:chgData name="Kidd, Celeste E" userId="47fc96f4-9cdd-4d7b-8c74-87e52b64fc0b" providerId="ADAL" clId="{B9725F73-B03A-4CD3-99E2-BA053D3B64D3}" dt="2025-09-19T15:26:56.523" v="6254" actId="14100"/>
          <ac:spMkLst>
            <pc:docMk/>
            <pc:sldMk cId="2572910252" sldId="286"/>
            <ac:spMk id="8" creationId="{0101C9D3-7C0F-81D4-78D7-43E15D470167}"/>
          </ac:spMkLst>
        </pc:spChg>
        <pc:spChg chg="mod">
          <ac:chgData name="Kidd, Celeste E" userId="47fc96f4-9cdd-4d7b-8c74-87e52b64fc0b" providerId="ADAL" clId="{B9725F73-B03A-4CD3-99E2-BA053D3B64D3}" dt="2025-09-19T15:28:03.474" v="6297" actId="1035"/>
          <ac:spMkLst>
            <pc:docMk/>
            <pc:sldMk cId="2572910252" sldId="286"/>
            <ac:spMk id="11" creationId="{26C94CE2-F7D0-D8A2-8E35-43982FEAA9F7}"/>
          </ac:spMkLst>
        </pc:spChg>
        <pc:spChg chg="add mod">
          <ac:chgData name="Kidd, Celeste E" userId="47fc96f4-9cdd-4d7b-8c74-87e52b64fc0b" providerId="ADAL" clId="{B9725F73-B03A-4CD3-99E2-BA053D3B64D3}" dt="2025-09-19T15:29:20.541" v="6315" actId="1038"/>
          <ac:spMkLst>
            <pc:docMk/>
            <pc:sldMk cId="2572910252" sldId="286"/>
            <ac:spMk id="13" creationId="{DBB832DF-7B0B-4AC2-4A47-06BF93E57A44}"/>
          </ac:spMkLst>
        </pc:spChg>
        <pc:spChg chg="mod">
          <ac:chgData name="Kidd, Celeste E" userId="47fc96f4-9cdd-4d7b-8c74-87e52b64fc0b" providerId="ADAL" clId="{B9725F73-B03A-4CD3-99E2-BA053D3B64D3}" dt="2025-09-19T15:26:21.066" v="6211" actId="14100"/>
          <ac:spMkLst>
            <pc:docMk/>
            <pc:sldMk cId="2572910252" sldId="286"/>
            <ac:spMk id="15" creationId="{EF9596E7-78CC-439B-56DC-72FC7F313055}"/>
          </ac:spMkLst>
        </pc:spChg>
        <pc:spChg chg="mod">
          <ac:chgData name="Kidd, Celeste E" userId="47fc96f4-9cdd-4d7b-8c74-87e52b64fc0b" providerId="ADAL" clId="{B9725F73-B03A-4CD3-99E2-BA053D3B64D3}" dt="2025-09-19T15:22:22.809" v="6126" actId="1038"/>
          <ac:spMkLst>
            <pc:docMk/>
            <pc:sldMk cId="2572910252" sldId="286"/>
            <ac:spMk id="16" creationId="{3CE1F1A1-E613-D054-F749-512497C0E83F}"/>
          </ac:spMkLst>
        </pc:spChg>
        <pc:spChg chg="mod">
          <ac:chgData name="Kidd, Celeste E" userId="47fc96f4-9cdd-4d7b-8c74-87e52b64fc0b" providerId="ADAL" clId="{B9725F73-B03A-4CD3-99E2-BA053D3B64D3}" dt="2025-09-19T15:27:42.242" v="6268" actId="14100"/>
          <ac:spMkLst>
            <pc:docMk/>
            <pc:sldMk cId="2572910252" sldId="286"/>
            <ac:spMk id="17" creationId="{811FA06A-00A4-E004-4BAE-DEB6AC294A08}"/>
          </ac:spMkLst>
        </pc:spChg>
        <pc:spChg chg="del">
          <ac:chgData name="Kidd, Celeste E" userId="47fc96f4-9cdd-4d7b-8c74-87e52b64fc0b" providerId="ADAL" clId="{B9725F73-B03A-4CD3-99E2-BA053D3B64D3}" dt="2025-09-19T15:27:21.753" v="6258" actId="478"/>
          <ac:spMkLst>
            <pc:docMk/>
            <pc:sldMk cId="2572910252" sldId="286"/>
            <ac:spMk id="20" creationId="{96046D95-2D63-B3F2-E048-D05A0C79E95A}"/>
          </ac:spMkLst>
        </pc:spChg>
        <pc:picChg chg="add mod ord modCrop">
          <ac:chgData name="Kidd, Celeste E" userId="47fc96f4-9cdd-4d7b-8c74-87e52b64fc0b" providerId="ADAL" clId="{B9725F73-B03A-4CD3-99E2-BA053D3B64D3}" dt="2025-09-19T15:22:14.985" v="6111" actId="14100"/>
          <ac:picMkLst>
            <pc:docMk/>
            <pc:sldMk cId="2572910252" sldId="286"/>
            <ac:picMk id="3" creationId="{C98799F9-8A10-8962-83B9-DE37C3BCE2BF}"/>
          </ac:picMkLst>
        </pc:picChg>
        <pc:picChg chg="del">
          <ac:chgData name="Kidd, Celeste E" userId="47fc96f4-9cdd-4d7b-8c74-87e52b64fc0b" providerId="ADAL" clId="{B9725F73-B03A-4CD3-99E2-BA053D3B64D3}" dt="2025-09-19T15:21:29.311" v="6099" actId="478"/>
          <ac:picMkLst>
            <pc:docMk/>
            <pc:sldMk cId="2572910252" sldId="286"/>
            <ac:picMk id="5" creationId="{05A6086E-12C2-7296-7A5C-EEE51D94E24E}"/>
          </ac:picMkLst>
        </pc:picChg>
        <pc:picChg chg="add del mod modCrop">
          <ac:chgData name="Kidd, Celeste E" userId="47fc96f4-9cdd-4d7b-8c74-87e52b64fc0b" providerId="ADAL" clId="{B9725F73-B03A-4CD3-99E2-BA053D3B64D3}" dt="2025-09-19T15:23:07.632" v="6136" actId="478"/>
          <ac:picMkLst>
            <pc:docMk/>
            <pc:sldMk cId="2572910252" sldId="286"/>
            <ac:picMk id="7" creationId="{4B9DA087-1E96-7A4F-7F2E-57DB132A94B4}"/>
          </ac:picMkLst>
        </pc:picChg>
        <pc:picChg chg="del">
          <ac:chgData name="Kidd, Celeste E" userId="47fc96f4-9cdd-4d7b-8c74-87e52b64fc0b" providerId="ADAL" clId="{B9725F73-B03A-4CD3-99E2-BA053D3B64D3}" dt="2025-09-19T15:22:45.160" v="6129" actId="478"/>
          <ac:picMkLst>
            <pc:docMk/>
            <pc:sldMk cId="2572910252" sldId="286"/>
            <ac:picMk id="9" creationId="{BC377F5A-3B34-7A56-A02F-60EE1132192B}"/>
          </ac:picMkLst>
        </pc:picChg>
        <pc:picChg chg="add mod ord modCrop">
          <ac:chgData name="Kidd, Celeste E" userId="47fc96f4-9cdd-4d7b-8c74-87e52b64fc0b" providerId="ADAL" clId="{B9725F73-B03A-4CD3-99E2-BA053D3B64D3}" dt="2025-09-19T15:27:00.617" v="6255" actId="167"/>
          <ac:picMkLst>
            <pc:docMk/>
            <pc:sldMk cId="2572910252" sldId="286"/>
            <ac:picMk id="12" creationId="{F2EB4D87-6609-D0C7-CA51-66AA1D776DB9}"/>
          </ac:picMkLst>
        </pc:picChg>
      </pc:sldChg>
      <pc:sldChg chg="addSp delSp modSp add mod">
        <pc:chgData name="Kidd, Celeste E" userId="47fc96f4-9cdd-4d7b-8c74-87e52b64fc0b" providerId="ADAL" clId="{B9725F73-B03A-4CD3-99E2-BA053D3B64D3}" dt="2025-09-19T18:17:34.520" v="7130" actId="14100"/>
        <pc:sldMkLst>
          <pc:docMk/>
          <pc:sldMk cId="224680658" sldId="287"/>
        </pc:sldMkLst>
        <pc:spChg chg="mod">
          <ac:chgData name="Kidd, Celeste E" userId="47fc96f4-9cdd-4d7b-8c74-87e52b64fc0b" providerId="ADAL" clId="{B9725F73-B03A-4CD3-99E2-BA053D3B64D3}" dt="2025-09-19T18:05:04.044" v="7067" actId="14100"/>
          <ac:spMkLst>
            <pc:docMk/>
            <pc:sldMk cId="224680658" sldId="287"/>
            <ac:spMk id="4" creationId="{B6D6E7CC-8B59-97E9-DD12-284727E9D9CB}"/>
          </ac:spMkLst>
        </pc:spChg>
        <pc:spChg chg="del">
          <ac:chgData name="Kidd, Celeste E" userId="47fc96f4-9cdd-4d7b-8c74-87e52b64fc0b" providerId="ADAL" clId="{B9725F73-B03A-4CD3-99E2-BA053D3B64D3}" dt="2025-09-19T18:04:09.331" v="7031" actId="478"/>
          <ac:spMkLst>
            <pc:docMk/>
            <pc:sldMk cId="224680658" sldId="287"/>
            <ac:spMk id="8" creationId="{06D93E8F-4A5E-1C5E-F883-912ECEC723C6}"/>
          </ac:spMkLst>
        </pc:spChg>
        <pc:spChg chg="mod">
          <ac:chgData name="Kidd, Celeste E" userId="47fc96f4-9cdd-4d7b-8c74-87e52b64fc0b" providerId="ADAL" clId="{B9725F73-B03A-4CD3-99E2-BA053D3B64D3}" dt="2025-09-19T18:17:13.409" v="7107" actId="20577"/>
          <ac:spMkLst>
            <pc:docMk/>
            <pc:sldMk cId="224680658" sldId="287"/>
            <ac:spMk id="11" creationId="{B423CC5C-FE55-CD4D-E391-B9464A3209DD}"/>
          </ac:spMkLst>
        </pc:spChg>
        <pc:spChg chg="add mod">
          <ac:chgData name="Kidd, Celeste E" userId="47fc96f4-9cdd-4d7b-8c74-87e52b64fc0b" providerId="ADAL" clId="{B9725F73-B03A-4CD3-99E2-BA053D3B64D3}" dt="2025-09-19T18:16:59.175" v="7092" actId="1038"/>
          <ac:spMkLst>
            <pc:docMk/>
            <pc:sldMk cId="224680658" sldId="287"/>
            <ac:spMk id="13" creationId="{020D118A-A0EA-CEEE-1DE3-F45D39AFFF66}"/>
          </ac:spMkLst>
        </pc:spChg>
        <pc:spChg chg="del mod">
          <ac:chgData name="Kidd, Celeste E" userId="47fc96f4-9cdd-4d7b-8c74-87e52b64fc0b" providerId="ADAL" clId="{B9725F73-B03A-4CD3-99E2-BA053D3B64D3}" dt="2025-09-19T15:40:34.418" v="6817" actId="478"/>
          <ac:spMkLst>
            <pc:docMk/>
            <pc:sldMk cId="224680658" sldId="287"/>
            <ac:spMk id="15" creationId="{DEF65800-E989-8D2B-10BF-26B307E2F47F}"/>
          </ac:spMkLst>
        </pc:spChg>
        <pc:spChg chg="mod ord">
          <ac:chgData name="Kidd, Celeste E" userId="47fc96f4-9cdd-4d7b-8c74-87e52b64fc0b" providerId="ADAL" clId="{B9725F73-B03A-4CD3-99E2-BA053D3B64D3}" dt="2025-09-19T18:16:10.458" v="7080" actId="1036"/>
          <ac:spMkLst>
            <pc:docMk/>
            <pc:sldMk cId="224680658" sldId="287"/>
            <ac:spMk id="16" creationId="{A6867B5D-0420-DBFB-0530-7CCC24504BCA}"/>
          </ac:spMkLst>
        </pc:spChg>
        <pc:spChg chg="mod ord">
          <ac:chgData name="Kidd, Celeste E" userId="47fc96f4-9cdd-4d7b-8c74-87e52b64fc0b" providerId="ADAL" clId="{B9725F73-B03A-4CD3-99E2-BA053D3B64D3}" dt="2025-09-19T18:16:07.519" v="7079" actId="14100"/>
          <ac:spMkLst>
            <pc:docMk/>
            <pc:sldMk cId="224680658" sldId="287"/>
            <ac:spMk id="17" creationId="{AE110B3A-1F46-3507-BAF9-BB55ADF46BD4}"/>
          </ac:spMkLst>
        </pc:spChg>
        <pc:spChg chg="mod ord">
          <ac:chgData name="Kidd, Celeste E" userId="47fc96f4-9cdd-4d7b-8c74-87e52b64fc0b" providerId="ADAL" clId="{B9725F73-B03A-4CD3-99E2-BA053D3B64D3}" dt="2025-09-19T18:17:34.520" v="7130" actId="14100"/>
          <ac:spMkLst>
            <pc:docMk/>
            <pc:sldMk cId="224680658" sldId="287"/>
            <ac:spMk id="20" creationId="{D5958A21-6BCD-7C94-66C5-139486137517}"/>
          </ac:spMkLst>
        </pc:spChg>
        <pc:picChg chg="add mod ord modCrop">
          <ac:chgData name="Kidd, Celeste E" userId="47fc96f4-9cdd-4d7b-8c74-87e52b64fc0b" providerId="ADAL" clId="{B9725F73-B03A-4CD3-99E2-BA053D3B64D3}" dt="2025-09-19T18:04:31.797" v="7054" actId="1076"/>
          <ac:picMkLst>
            <pc:docMk/>
            <pc:sldMk cId="224680658" sldId="287"/>
            <ac:picMk id="3" creationId="{A91DA9B0-092D-AE4D-A254-7F98FFD45537}"/>
          </ac:picMkLst>
        </pc:picChg>
        <pc:picChg chg="del">
          <ac:chgData name="Kidd, Celeste E" userId="47fc96f4-9cdd-4d7b-8c74-87e52b64fc0b" providerId="ADAL" clId="{B9725F73-B03A-4CD3-99E2-BA053D3B64D3}" dt="2025-09-19T15:33:50.519" v="6316" actId="478"/>
          <ac:picMkLst>
            <pc:docMk/>
            <pc:sldMk cId="224680658" sldId="287"/>
            <ac:picMk id="5" creationId="{E24CD89F-01EE-2EE2-54B3-590EC09DD625}"/>
          </ac:picMkLst>
        </pc:picChg>
        <pc:picChg chg="add mod ord modCrop">
          <ac:chgData name="Kidd, Celeste E" userId="47fc96f4-9cdd-4d7b-8c74-87e52b64fc0b" providerId="ADAL" clId="{B9725F73-B03A-4CD3-99E2-BA053D3B64D3}" dt="2025-09-19T18:16:53.386" v="7089" actId="1076"/>
          <ac:picMkLst>
            <pc:docMk/>
            <pc:sldMk cId="224680658" sldId="287"/>
            <ac:picMk id="7" creationId="{DD1354C2-3473-4C8B-B582-7B9FD1C135AE}"/>
          </ac:picMkLst>
        </pc:picChg>
        <pc:picChg chg="del mod modCrop">
          <ac:chgData name="Kidd, Celeste E" userId="47fc96f4-9cdd-4d7b-8c74-87e52b64fc0b" providerId="ADAL" clId="{B9725F73-B03A-4CD3-99E2-BA053D3B64D3}" dt="2025-09-19T15:33:52.532" v="6317" actId="478"/>
          <ac:picMkLst>
            <pc:docMk/>
            <pc:sldMk cId="224680658" sldId="287"/>
            <ac:picMk id="9" creationId="{B07414FA-A2ED-722E-3AE6-0FD9DC8C6005}"/>
          </ac:picMkLst>
        </pc:picChg>
        <pc:picChg chg="add del">
          <ac:chgData name="Kidd, Celeste E" userId="47fc96f4-9cdd-4d7b-8c74-87e52b64fc0b" providerId="ADAL" clId="{B9725F73-B03A-4CD3-99E2-BA053D3B64D3}" dt="2025-09-19T15:41:38.806" v="6843" actId="22"/>
          <ac:picMkLst>
            <pc:docMk/>
            <pc:sldMk cId="224680658" sldId="287"/>
            <ac:picMk id="12" creationId="{051DCAA0-7E87-7867-3424-E11ECB4AB628}"/>
          </ac:picMkLst>
        </pc:picChg>
      </pc:sldChg>
      <pc:sldChg chg="addSp delSp modSp add mod">
        <pc:chgData name="Kidd, Celeste E" userId="47fc96f4-9cdd-4d7b-8c74-87e52b64fc0b" providerId="ADAL" clId="{B9725F73-B03A-4CD3-99E2-BA053D3B64D3}" dt="2025-09-19T22:04:51.790" v="14105" actId="14100"/>
        <pc:sldMkLst>
          <pc:docMk/>
          <pc:sldMk cId="1895609042" sldId="288"/>
        </pc:sldMkLst>
        <pc:spChg chg="mod">
          <ac:chgData name="Kidd, Celeste E" userId="47fc96f4-9cdd-4d7b-8c74-87e52b64fc0b" providerId="ADAL" clId="{B9725F73-B03A-4CD3-99E2-BA053D3B64D3}" dt="2025-09-19T18:32:58.637" v="7670" actId="20577"/>
          <ac:spMkLst>
            <pc:docMk/>
            <pc:sldMk cId="1895609042" sldId="288"/>
            <ac:spMk id="4" creationId="{C37439D2-D8D4-2DA8-BB43-377E86271B92}"/>
          </ac:spMkLst>
        </pc:spChg>
        <pc:spChg chg="add mod">
          <ac:chgData name="Kidd, Celeste E" userId="47fc96f4-9cdd-4d7b-8c74-87e52b64fc0b" providerId="ADAL" clId="{B9725F73-B03A-4CD3-99E2-BA053D3B64D3}" dt="2025-09-19T18:31:09.319" v="7557" actId="6549"/>
          <ac:spMkLst>
            <pc:docMk/>
            <pc:sldMk cId="1895609042" sldId="288"/>
            <ac:spMk id="6" creationId="{95505A5C-836D-8B06-5736-025D58487B0E}"/>
          </ac:spMkLst>
        </pc:spChg>
        <pc:spChg chg="del">
          <ac:chgData name="Kidd, Celeste E" userId="47fc96f4-9cdd-4d7b-8c74-87e52b64fc0b" providerId="ADAL" clId="{B9725F73-B03A-4CD3-99E2-BA053D3B64D3}" dt="2025-09-19T18:28:16.535" v="7392" actId="478"/>
          <ac:spMkLst>
            <pc:docMk/>
            <pc:sldMk cId="1895609042" sldId="288"/>
            <ac:spMk id="8" creationId="{E7B4B49A-FDB1-EFA2-74D1-D4A7AE7625DA}"/>
          </ac:spMkLst>
        </pc:spChg>
        <pc:spChg chg="mod">
          <ac:chgData name="Kidd, Celeste E" userId="47fc96f4-9cdd-4d7b-8c74-87e52b64fc0b" providerId="ADAL" clId="{B9725F73-B03A-4CD3-99E2-BA053D3B64D3}" dt="2025-09-19T18:31:27.860" v="7569" actId="20577"/>
          <ac:spMkLst>
            <pc:docMk/>
            <pc:sldMk cId="1895609042" sldId="288"/>
            <ac:spMk id="11" creationId="{617F68BC-B2D5-415C-9E20-EB0426AA4F71}"/>
          </ac:spMkLst>
        </pc:spChg>
        <pc:spChg chg="del mod">
          <ac:chgData name="Kidd, Celeste E" userId="47fc96f4-9cdd-4d7b-8c74-87e52b64fc0b" providerId="ADAL" clId="{B9725F73-B03A-4CD3-99E2-BA053D3B64D3}" dt="2025-09-19T18:31:58.664" v="7576" actId="478"/>
          <ac:spMkLst>
            <pc:docMk/>
            <pc:sldMk cId="1895609042" sldId="288"/>
            <ac:spMk id="15" creationId="{DBAAB81B-14E3-C298-7453-4EF2750DCBF3}"/>
          </ac:spMkLst>
        </pc:spChg>
        <pc:spChg chg="mod">
          <ac:chgData name="Kidd, Celeste E" userId="47fc96f4-9cdd-4d7b-8c74-87e52b64fc0b" providerId="ADAL" clId="{B9725F73-B03A-4CD3-99E2-BA053D3B64D3}" dt="2025-09-19T18:32:14.564" v="7598" actId="14100"/>
          <ac:spMkLst>
            <pc:docMk/>
            <pc:sldMk cId="1895609042" sldId="288"/>
            <ac:spMk id="16" creationId="{F3C96EE1-5B1B-EE34-8B75-C075A5F281B5}"/>
          </ac:spMkLst>
        </pc:spChg>
        <pc:spChg chg="mod">
          <ac:chgData name="Kidd, Celeste E" userId="47fc96f4-9cdd-4d7b-8c74-87e52b64fc0b" providerId="ADAL" clId="{B9725F73-B03A-4CD3-99E2-BA053D3B64D3}" dt="2025-09-19T22:04:51.790" v="14105" actId="14100"/>
          <ac:spMkLst>
            <pc:docMk/>
            <pc:sldMk cId="1895609042" sldId="288"/>
            <ac:spMk id="17" creationId="{FC3C0354-EF8B-66A7-1753-75783901A492}"/>
          </ac:spMkLst>
        </pc:spChg>
        <pc:spChg chg="del">
          <ac:chgData name="Kidd, Celeste E" userId="47fc96f4-9cdd-4d7b-8c74-87e52b64fc0b" providerId="ADAL" clId="{B9725F73-B03A-4CD3-99E2-BA053D3B64D3}" dt="2025-09-19T18:31:32.763" v="7570" actId="478"/>
          <ac:spMkLst>
            <pc:docMk/>
            <pc:sldMk cId="1895609042" sldId="288"/>
            <ac:spMk id="20" creationId="{3353C2DB-18F3-23A9-AB9C-7E336E4DB786}"/>
          </ac:spMkLst>
        </pc:spChg>
        <pc:picChg chg="add mod ord modCrop">
          <ac:chgData name="Kidd, Celeste E" userId="47fc96f4-9cdd-4d7b-8c74-87e52b64fc0b" providerId="ADAL" clId="{B9725F73-B03A-4CD3-99E2-BA053D3B64D3}" dt="2025-09-19T18:28:12.360" v="7391" actId="167"/>
          <ac:picMkLst>
            <pc:docMk/>
            <pc:sldMk cId="1895609042" sldId="288"/>
            <ac:picMk id="3" creationId="{473726A3-113C-C839-8579-2168212AB408}"/>
          </ac:picMkLst>
        </pc:picChg>
        <pc:picChg chg="del">
          <ac:chgData name="Kidd, Celeste E" userId="47fc96f4-9cdd-4d7b-8c74-87e52b64fc0b" providerId="ADAL" clId="{B9725F73-B03A-4CD3-99E2-BA053D3B64D3}" dt="2025-09-19T18:23:37.592" v="7131" actId="478"/>
          <ac:picMkLst>
            <pc:docMk/>
            <pc:sldMk cId="1895609042" sldId="288"/>
            <ac:picMk id="5" creationId="{20FFA516-8526-FCFE-8691-1E5D25F12B71}"/>
          </ac:picMkLst>
        </pc:picChg>
        <pc:picChg chg="del">
          <ac:chgData name="Kidd, Celeste E" userId="47fc96f4-9cdd-4d7b-8c74-87e52b64fc0b" providerId="ADAL" clId="{B9725F73-B03A-4CD3-99E2-BA053D3B64D3}" dt="2025-09-19T18:24:11.315" v="7140" actId="478"/>
          <ac:picMkLst>
            <pc:docMk/>
            <pc:sldMk cId="1895609042" sldId="288"/>
            <ac:picMk id="9" creationId="{4AC12D7C-59E9-0AC5-3F63-F51F4040501F}"/>
          </ac:picMkLst>
        </pc:picChg>
      </pc:sldChg>
      <pc:sldChg chg="addSp delSp modSp add mod">
        <pc:chgData name="Kidd, Celeste E" userId="47fc96f4-9cdd-4d7b-8c74-87e52b64fc0b" providerId="ADAL" clId="{B9725F73-B03A-4CD3-99E2-BA053D3B64D3}" dt="2025-09-19T22:05:34.639" v="14111" actId="1035"/>
        <pc:sldMkLst>
          <pc:docMk/>
          <pc:sldMk cId="523517112" sldId="289"/>
        </pc:sldMkLst>
        <pc:spChg chg="mod">
          <ac:chgData name="Kidd, Celeste E" userId="47fc96f4-9cdd-4d7b-8c74-87e52b64fc0b" providerId="ADAL" clId="{B9725F73-B03A-4CD3-99E2-BA053D3B64D3}" dt="2025-09-19T22:05:12.830" v="14106" actId="14100"/>
          <ac:spMkLst>
            <pc:docMk/>
            <pc:sldMk cId="523517112" sldId="289"/>
            <ac:spMk id="4" creationId="{E9CBF13C-F226-BDB1-A425-CA234404C896}"/>
          </ac:spMkLst>
        </pc:spChg>
        <pc:spChg chg="mod">
          <ac:chgData name="Kidd, Celeste E" userId="47fc96f4-9cdd-4d7b-8c74-87e52b64fc0b" providerId="ADAL" clId="{B9725F73-B03A-4CD3-99E2-BA053D3B64D3}" dt="2025-09-19T19:05:10.893" v="9322" actId="14100"/>
          <ac:spMkLst>
            <pc:docMk/>
            <pc:sldMk cId="523517112" sldId="289"/>
            <ac:spMk id="8" creationId="{F6297D21-2D02-4CAE-7A6C-3AAE894F556D}"/>
          </ac:spMkLst>
        </pc:spChg>
        <pc:spChg chg="mod">
          <ac:chgData name="Kidd, Celeste E" userId="47fc96f4-9cdd-4d7b-8c74-87e52b64fc0b" providerId="ADAL" clId="{B9725F73-B03A-4CD3-99E2-BA053D3B64D3}" dt="2025-09-19T19:49:16.607" v="9704" actId="6549"/>
          <ac:spMkLst>
            <pc:docMk/>
            <pc:sldMk cId="523517112" sldId="289"/>
            <ac:spMk id="11" creationId="{F0340FA1-AC9B-4164-592F-C300179AB3F6}"/>
          </ac:spMkLst>
        </pc:spChg>
        <pc:spChg chg="add del mod">
          <ac:chgData name="Kidd, Celeste E" userId="47fc96f4-9cdd-4d7b-8c74-87e52b64fc0b" providerId="ADAL" clId="{B9725F73-B03A-4CD3-99E2-BA053D3B64D3}" dt="2025-09-19T18:56:13.400" v="8904" actId="478"/>
          <ac:spMkLst>
            <pc:docMk/>
            <pc:sldMk cId="523517112" sldId="289"/>
            <ac:spMk id="13" creationId="{E6D2A1E6-3576-9969-3BEF-2309E1113737}"/>
          </ac:spMkLst>
        </pc:spChg>
        <pc:spChg chg="add del mod">
          <ac:chgData name="Kidd, Celeste E" userId="47fc96f4-9cdd-4d7b-8c74-87e52b64fc0b" providerId="ADAL" clId="{B9725F73-B03A-4CD3-99E2-BA053D3B64D3}" dt="2025-09-19T22:05:34.639" v="14111" actId="1035"/>
          <ac:spMkLst>
            <pc:docMk/>
            <pc:sldMk cId="523517112" sldId="289"/>
            <ac:spMk id="15" creationId="{55226CC2-73FC-3A5A-6B9E-6C6BA5C3FC05}"/>
          </ac:spMkLst>
        </pc:spChg>
        <pc:spChg chg="mod">
          <ac:chgData name="Kidd, Celeste E" userId="47fc96f4-9cdd-4d7b-8c74-87e52b64fc0b" providerId="ADAL" clId="{B9725F73-B03A-4CD3-99E2-BA053D3B64D3}" dt="2025-09-19T19:00:32.458" v="9246" actId="1037"/>
          <ac:spMkLst>
            <pc:docMk/>
            <pc:sldMk cId="523517112" sldId="289"/>
            <ac:spMk id="16" creationId="{7C1CC235-1836-4330-9144-EE5FB81D28A8}"/>
          </ac:spMkLst>
        </pc:spChg>
        <pc:spChg chg="mod">
          <ac:chgData name="Kidd, Celeste E" userId="47fc96f4-9cdd-4d7b-8c74-87e52b64fc0b" providerId="ADAL" clId="{B9725F73-B03A-4CD3-99E2-BA053D3B64D3}" dt="2025-09-19T22:05:19.103" v="14107" actId="14100"/>
          <ac:spMkLst>
            <pc:docMk/>
            <pc:sldMk cId="523517112" sldId="289"/>
            <ac:spMk id="17" creationId="{F9995DB0-F030-83F0-854A-2621D420E5AE}"/>
          </ac:spMkLst>
        </pc:spChg>
        <pc:spChg chg="add mod">
          <ac:chgData name="Kidd, Celeste E" userId="47fc96f4-9cdd-4d7b-8c74-87e52b64fc0b" providerId="ADAL" clId="{B9725F73-B03A-4CD3-99E2-BA053D3B64D3}" dt="2025-09-19T22:05:28.387" v="14110" actId="1037"/>
          <ac:spMkLst>
            <pc:docMk/>
            <pc:sldMk cId="523517112" sldId="289"/>
            <ac:spMk id="18" creationId="{1753630F-4D8F-1C1A-1488-FF9C7D7764B6}"/>
          </ac:spMkLst>
        </pc:spChg>
        <pc:spChg chg="add mod">
          <ac:chgData name="Kidd, Celeste E" userId="47fc96f4-9cdd-4d7b-8c74-87e52b64fc0b" providerId="ADAL" clId="{B9725F73-B03A-4CD3-99E2-BA053D3B64D3}" dt="2025-09-19T19:02:46.652" v="9285"/>
          <ac:spMkLst>
            <pc:docMk/>
            <pc:sldMk cId="523517112" sldId="289"/>
            <ac:spMk id="19" creationId="{355AAB1C-1EAD-10A7-BD2E-2B9BD646DCA1}"/>
          </ac:spMkLst>
        </pc:spChg>
        <pc:spChg chg="del">
          <ac:chgData name="Kidd, Celeste E" userId="47fc96f4-9cdd-4d7b-8c74-87e52b64fc0b" providerId="ADAL" clId="{B9725F73-B03A-4CD3-99E2-BA053D3B64D3}" dt="2025-09-19T18:54:20.113" v="8579" actId="478"/>
          <ac:spMkLst>
            <pc:docMk/>
            <pc:sldMk cId="523517112" sldId="289"/>
            <ac:spMk id="20" creationId="{6925C081-F164-99D4-8842-D1830A742FB6}"/>
          </ac:spMkLst>
        </pc:spChg>
        <pc:spChg chg="add mod">
          <ac:chgData name="Kidd, Celeste E" userId="47fc96f4-9cdd-4d7b-8c74-87e52b64fc0b" providerId="ADAL" clId="{B9725F73-B03A-4CD3-99E2-BA053D3B64D3}" dt="2025-09-19T19:05:24.472" v="9379" actId="14100"/>
          <ac:spMkLst>
            <pc:docMk/>
            <pc:sldMk cId="523517112" sldId="289"/>
            <ac:spMk id="23" creationId="{A7B2D297-0B0B-1C78-7D9F-8683CEFA6DF9}"/>
          </ac:spMkLst>
        </pc:spChg>
        <pc:spChg chg="add mod">
          <ac:chgData name="Kidd, Celeste E" userId="47fc96f4-9cdd-4d7b-8c74-87e52b64fc0b" providerId="ADAL" clId="{B9725F73-B03A-4CD3-99E2-BA053D3B64D3}" dt="2025-09-19T22:05:28.387" v="14110" actId="1037"/>
          <ac:spMkLst>
            <pc:docMk/>
            <pc:sldMk cId="523517112" sldId="289"/>
            <ac:spMk id="24" creationId="{3C86BB93-AC36-3D30-7768-07E344C02BB9}"/>
          </ac:spMkLst>
        </pc:spChg>
        <pc:picChg chg="add mod ord modCrop">
          <ac:chgData name="Kidd, Celeste E" userId="47fc96f4-9cdd-4d7b-8c74-87e52b64fc0b" providerId="ADAL" clId="{B9725F73-B03A-4CD3-99E2-BA053D3B64D3}" dt="2025-09-19T19:00:23.900" v="9219" actId="1037"/>
          <ac:picMkLst>
            <pc:docMk/>
            <pc:sldMk cId="523517112" sldId="289"/>
            <ac:picMk id="3" creationId="{D97CD66E-25F8-3E13-4A21-EA8908A99AFD}"/>
          </ac:picMkLst>
        </pc:picChg>
        <pc:picChg chg="del">
          <ac:chgData name="Kidd, Celeste E" userId="47fc96f4-9cdd-4d7b-8c74-87e52b64fc0b" providerId="ADAL" clId="{B9725F73-B03A-4CD3-99E2-BA053D3B64D3}" dt="2025-09-19T18:33:35.710" v="7671" actId="478"/>
          <ac:picMkLst>
            <pc:docMk/>
            <pc:sldMk cId="523517112" sldId="289"/>
            <ac:picMk id="5" creationId="{42FEA383-CF3B-022F-C455-B7105F282BDE}"/>
          </ac:picMkLst>
        </pc:picChg>
        <pc:picChg chg="add del mod modCrop">
          <ac:chgData name="Kidd, Celeste E" userId="47fc96f4-9cdd-4d7b-8c74-87e52b64fc0b" providerId="ADAL" clId="{B9725F73-B03A-4CD3-99E2-BA053D3B64D3}" dt="2025-09-19T18:45:43.685" v="8128" actId="478"/>
          <ac:picMkLst>
            <pc:docMk/>
            <pc:sldMk cId="523517112" sldId="289"/>
            <ac:picMk id="7" creationId="{7FF3BBCF-09B7-C76F-150C-990E8F1151DC}"/>
          </ac:picMkLst>
        </pc:picChg>
        <pc:picChg chg="del">
          <ac:chgData name="Kidd, Celeste E" userId="47fc96f4-9cdd-4d7b-8c74-87e52b64fc0b" providerId="ADAL" clId="{B9725F73-B03A-4CD3-99E2-BA053D3B64D3}" dt="2025-09-19T18:33:37.798" v="7672" actId="478"/>
          <ac:picMkLst>
            <pc:docMk/>
            <pc:sldMk cId="523517112" sldId="289"/>
            <ac:picMk id="9" creationId="{4E8D35C4-1471-82E9-B4CA-04FAF3E7C144}"/>
          </ac:picMkLst>
        </pc:picChg>
        <pc:picChg chg="add del mod modCrop">
          <ac:chgData name="Kidd, Celeste E" userId="47fc96f4-9cdd-4d7b-8c74-87e52b64fc0b" providerId="ADAL" clId="{B9725F73-B03A-4CD3-99E2-BA053D3B64D3}" dt="2025-09-19T18:53:13.761" v="8546" actId="478"/>
          <ac:picMkLst>
            <pc:docMk/>
            <pc:sldMk cId="523517112" sldId="289"/>
            <ac:picMk id="12" creationId="{5BA1F6B3-D7DA-55B2-AAF4-E0CA64E1FB88}"/>
          </ac:picMkLst>
        </pc:picChg>
        <pc:picChg chg="add del mod ord">
          <ac:chgData name="Kidd, Celeste E" userId="47fc96f4-9cdd-4d7b-8c74-87e52b64fc0b" providerId="ADAL" clId="{B9725F73-B03A-4CD3-99E2-BA053D3B64D3}" dt="2025-09-19T19:02:46.133" v="9284" actId="478"/>
          <ac:picMkLst>
            <pc:docMk/>
            <pc:sldMk cId="523517112" sldId="289"/>
            <ac:picMk id="14" creationId="{7C8E9AA7-8A37-E26E-CBAB-F189FBE3BD34}"/>
          </ac:picMkLst>
        </pc:picChg>
        <pc:picChg chg="add mod ord modCrop">
          <ac:chgData name="Kidd, Celeste E" userId="47fc96f4-9cdd-4d7b-8c74-87e52b64fc0b" providerId="ADAL" clId="{B9725F73-B03A-4CD3-99E2-BA053D3B64D3}" dt="2025-09-19T19:04:58.071" v="9320" actId="1076"/>
          <ac:picMkLst>
            <pc:docMk/>
            <pc:sldMk cId="523517112" sldId="289"/>
            <ac:picMk id="22" creationId="{3C297F1C-FC55-A3EA-4685-A9729C768816}"/>
          </ac:picMkLst>
        </pc:picChg>
      </pc:sldChg>
      <pc:sldChg chg="addSp delSp modSp add mod">
        <pc:chgData name="Kidd, Celeste E" userId="47fc96f4-9cdd-4d7b-8c74-87e52b64fc0b" providerId="ADAL" clId="{B9725F73-B03A-4CD3-99E2-BA053D3B64D3}" dt="2025-09-19T20:07:11.546" v="10977" actId="1038"/>
        <pc:sldMkLst>
          <pc:docMk/>
          <pc:sldMk cId="409631019" sldId="290"/>
        </pc:sldMkLst>
        <pc:spChg chg="mod">
          <ac:chgData name="Kidd, Celeste E" userId="47fc96f4-9cdd-4d7b-8c74-87e52b64fc0b" providerId="ADAL" clId="{B9725F73-B03A-4CD3-99E2-BA053D3B64D3}" dt="2025-09-19T20:07:03.350" v="10974" actId="14100"/>
          <ac:spMkLst>
            <pc:docMk/>
            <pc:sldMk cId="409631019" sldId="290"/>
            <ac:spMk id="4" creationId="{38F0DAA2-6AFC-4B63-7892-7FF77962B9ED}"/>
          </ac:spMkLst>
        </pc:spChg>
        <pc:spChg chg="add mod">
          <ac:chgData name="Kidd, Celeste E" userId="47fc96f4-9cdd-4d7b-8c74-87e52b64fc0b" providerId="ADAL" clId="{B9725F73-B03A-4CD3-99E2-BA053D3B64D3}" dt="2025-09-19T20:07:11.546" v="10977" actId="1038"/>
          <ac:spMkLst>
            <pc:docMk/>
            <pc:sldMk cId="409631019" sldId="290"/>
            <ac:spMk id="6" creationId="{0D34B3D3-1436-69D5-83DC-F25B1E4531A4}"/>
          </ac:spMkLst>
        </pc:spChg>
        <pc:spChg chg="del">
          <ac:chgData name="Kidd, Celeste E" userId="47fc96f4-9cdd-4d7b-8c74-87e52b64fc0b" providerId="ADAL" clId="{B9725F73-B03A-4CD3-99E2-BA053D3B64D3}" dt="2025-09-19T19:59:38.946" v="10790" actId="478"/>
          <ac:spMkLst>
            <pc:docMk/>
            <pc:sldMk cId="409631019" sldId="290"/>
            <ac:spMk id="8" creationId="{186AA00D-7680-B067-13E9-2B128563CDB2}"/>
          </ac:spMkLst>
        </pc:spChg>
        <pc:spChg chg="del">
          <ac:chgData name="Kidd, Celeste E" userId="47fc96f4-9cdd-4d7b-8c74-87e52b64fc0b" providerId="ADAL" clId="{B9725F73-B03A-4CD3-99E2-BA053D3B64D3}" dt="2025-09-19T20:00:21.193" v="10796" actId="478"/>
          <ac:spMkLst>
            <pc:docMk/>
            <pc:sldMk cId="409631019" sldId="290"/>
            <ac:spMk id="11" creationId="{EDDB593E-D938-73CE-1C85-0679C765B877}"/>
          </ac:spMkLst>
        </pc:spChg>
        <pc:spChg chg="del">
          <ac:chgData name="Kidd, Celeste E" userId="47fc96f4-9cdd-4d7b-8c74-87e52b64fc0b" providerId="ADAL" clId="{B9725F73-B03A-4CD3-99E2-BA053D3B64D3}" dt="2025-09-19T20:01:53.899" v="10898" actId="478"/>
          <ac:spMkLst>
            <pc:docMk/>
            <pc:sldMk cId="409631019" sldId="290"/>
            <ac:spMk id="15" creationId="{0D62D58F-0F6D-AE0D-09BC-A0325C38E5F1}"/>
          </ac:spMkLst>
        </pc:spChg>
        <pc:spChg chg="del">
          <ac:chgData name="Kidd, Celeste E" userId="47fc96f4-9cdd-4d7b-8c74-87e52b64fc0b" providerId="ADAL" clId="{B9725F73-B03A-4CD3-99E2-BA053D3B64D3}" dt="2025-09-19T20:00:26.433" v="10798" actId="478"/>
          <ac:spMkLst>
            <pc:docMk/>
            <pc:sldMk cId="409631019" sldId="290"/>
            <ac:spMk id="16" creationId="{6B5C9D8A-EF8A-D58B-33F6-F5A5EE20CC4E}"/>
          </ac:spMkLst>
        </pc:spChg>
        <pc:spChg chg="del">
          <ac:chgData name="Kidd, Celeste E" userId="47fc96f4-9cdd-4d7b-8c74-87e52b64fc0b" providerId="ADAL" clId="{B9725F73-B03A-4CD3-99E2-BA053D3B64D3}" dt="2025-09-19T19:59:41.712" v="10791" actId="478"/>
          <ac:spMkLst>
            <pc:docMk/>
            <pc:sldMk cId="409631019" sldId="290"/>
            <ac:spMk id="17" creationId="{4429F064-DF9F-B46F-5237-A0600BE1F7DF}"/>
          </ac:spMkLst>
        </pc:spChg>
        <pc:spChg chg="del">
          <ac:chgData name="Kidd, Celeste E" userId="47fc96f4-9cdd-4d7b-8c74-87e52b64fc0b" providerId="ADAL" clId="{B9725F73-B03A-4CD3-99E2-BA053D3B64D3}" dt="2025-09-19T20:00:24.121" v="10797" actId="478"/>
          <ac:spMkLst>
            <pc:docMk/>
            <pc:sldMk cId="409631019" sldId="290"/>
            <ac:spMk id="20" creationId="{D4C0761E-39CE-7B52-02E8-E86FEE364DA0}"/>
          </ac:spMkLst>
        </pc:spChg>
        <pc:picChg chg="add del mod ord modCrop">
          <ac:chgData name="Kidd, Celeste E" userId="47fc96f4-9cdd-4d7b-8c74-87e52b64fc0b" providerId="ADAL" clId="{B9725F73-B03A-4CD3-99E2-BA053D3B64D3}" dt="2025-09-19T20:06:54.963" v="10973" actId="1036"/>
          <ac:picMkLst>
            <pc:docMk/>
            <pc:sldMk cId="409631019" sldId="290"/>
            <ac:picMk id="3" creationId="{E25E26C4-897D-29A0-EC9D-1D48464C37ED}"/>
          </ac:picMkLst>
        </pc:picChg>
        <pc:picChg chg="del">
          <ac:chgData name="Kidd, Celeste E" userId="47fc96f4-9cdd-4d7b-8c74-87e52b64fc0b" providerId="ADAL" clId="{B9725F73-B03A-4CD3-99E2-BA053D3B64D3}" dt="2025-09-19T19:58:21.534" v="10767" actId="478"/>
          <ac:picMkLst>
            <pc:docMk/>
            <pc:sldMk cId="409631019" sldId="290"/>
            <ac:picMk id="5" creationId="{02A87ACF-A3DC-FC8D-AD0D-5C0960544969}"/>
          </ac:picMkLst>
        </pc:picChg>
        <pc:picChg chg="del">
          <ac:chgData name="Kidd, Celeste E" userId="47fc96f4-9cdd-4d7b-8c74-87e52b64fc0b" providerId="ADAL" clId="{B9725F73-B03A-4CD3-99E2-BA053D3B64D3}" dt="2025-09-19T19:58:24.053" v="10768" actId="478"/>
          <ac:picMkLst>
            <pc:docMk/>
            <pc:sldMk cId="409631019" sldId="290"/>
            <ac:picMk id="9" creationId="{D3B8D507-E0C8-3AE5-64FC-0B5B945371EF}"/>
          </ac:picMkLst>
        </pc:picChg>
      </pc:sldChg>
      <pc:sldChg chg="addSp delSp modSp add mod">
        <pc:chgData name="Kidd, Celeste E" userId="47fc96f4-9cdd-4d7b-8c74-87e52b64fc0b" providerId="ADAL" clId="{B9725F73-B03A-4CD3-99E2-BA053D3B64D3}" dt="2025-09-19T15:20:15.509" v="6077" actId="167"/>
        <pc:sldMkLst>
          <pc:docMk/>
          <pc:sldMk cId="2965601407" sldId="291"/>
        </pc:sldMkLst>
        <pc:spChg chg="mod">
          <ac:chgData name="Kidd, Celeste E" userId="47fc96f4-9cdd-4d7b-8c74-87e52b64fc0b" providerId="ADAL" clId="{B9725F73-B03A-4CD3-99E2-BA053D3B64D3}" dt="2025-09-19T15:19:24.325" v="6063" actId="20577"/>
          <ac:spMkLst>
            <pc:docMk/>
            <pc:sldMk cId="2965601407" sldId="291"/>
            <ac:spMk id="4" creationId="{4A9D0E7E-B4EB-8273-3922-181C86E087D2}"/>
          </ac:spMkLst>
        </pc:spChg>
        <pc:spChg chg="mod">
          <ac:chgData name="Kidd, Celeste E" userId="47fc96f4-9cdd-4d7b-8c74-87e52b64fc0b" providerId="ADAL" clId="{B9725F73-B03A-4CD3-99E2-BA053D3B64D3}" dt="2025-09-19T15:19:49.617" v="6069" actId="14100"/>
          <ac:spMkLst>
            <pc:docMk/>
            <pc:sldMk cId="2965601407" sldId="291"/>
            <ac:spMk id="8" creationId="{606DD193-921D-79FE-5908-4E8C275B1CBE}"/>
          </ac:spMkLst>
        </pc:spChg>
        <pc:spChg chg="mod">
          <ac:chgData name="Kidd, Celeste E" userId="47fc96f4-9cdd-4d7b-8c74-87e52b64fc0b" providerId="ADAL" clId="{B9725F73-B03A-4CD3-99E2-BA053D3B64D3}" dt="2025-09-19T15:19:55.529" v="6076" actId="20577"/>
          <ac:spMkLst>
            <pc:docMk/>
            <pc:sldMk cId="2965601407" sldId="291"/>
            <ac:spMk id="11" creationId="{E9ED4E3B-2A96-B0FA-0FDB-0EC07D4EDA7F}"/>
          </ac:spMkLst>
        </pc:spChg>
        <pc:spChg chg="mod">
          <ac:chgData name="Kidd, Celeste E" userId="47fc96f4-9cdd-4d7b-8c74-87e52b64fc0b" providerId="ADAL" clId="{B9725F73-B03A-4CD3-99E2-BA053D3B64D3}" dt="2025-09-19T15:19:29.881" v="6064" actId="14100"/>
          <ac:spMkLst>
            <pc:docMk/>
            <pc:sldMk cId="2965601407" sldId="291"/>
            <ac:spMk id="15" creationId="{874164A0-3A38-9546-0B5A-685F5602D675}"/>
          </ac:spMkLst>
        </pc:spChg>
        <pc:spChg chg="mod">
          <ac:chgData name="Kidd, Celeste E" userId="47fc96f4-9cdd-4d7b-8c74-87e52b64fc0b" providerId="ADAL" clId="{B9725F73-B03A-4CD3-99E2-BA053D3B64D3}" dt="2025-09-19T15:17:19.344" v="5996" actId="1038"/>
          <ac:spMkLst>
            <pc:docMk/>
            <pc:sldMk cId="2965601407" sldId="291"/>
            <ac:spMk id="16" creationId="{8D110CB3-4B51-9BA6-A3D3-1423A1290124}"/>
          </ac:spMkLst>
        </pc:spChg>
        <pc:spChg chg="mod">
          <ac:chgData name="Kidd, Celeste E" userId="47fc96f4-9cdd-4d7b-8c74-87e52b64fc0b" providerId="ADAL" clId="{B9725F73-B03A-4CD3-99E2-BA053D3B64D3}" dt="2025-09-19T15:19:38.601" v="6066" actId="14100"/>
          <ac:spMkLst>
            <pc:docMk/>
            <pc:sldMk cId="2965601407" sldId="291"/>
            <ac:spMk id="17" creationId="{BDE85BFA-CF39-1562-61F2-47C54E0C58AA}"/>
          </ac:spMkLst>
        </pc:spChg>
        <pc:picChg chg="del">
          <ac:chgData name="Kidd, Celeste E" userId="47fc96f4-9cdd-4d7b-8c74-87e52b64fc0b" providerId="ADAL" clId="{B9725F73-B03A-4CD3-99E2-BA053D3B64D3}" dt="2025-09-19T15:15:12.907" v="5956" actId="478"/>
          <ac:picMkLst>
            <pc:docMk/>
            <pc:sldMk cId="2965601407" sldId="291"/>
            <ac:picMk id="3" creationId="{A0D6D28F-D587-A67C-94A4-4FEACBF00502}"/>
          </ac:picMkLst>
        </pc:picChg>
        <pc:picChg chg="add mod ord modCrop">
          <ac:chgData name="Kidd, Celeste E" userId="47fc96f4-9cdd-4d7b-8c74-87e52b64fc0b" providerId="ADAL" clId="{B9725F73-B03A-4CD3-99E2-BA053D3B64D3}" dt="2025-09-19T15:17:12.814" v="5981" actId="167"/>
          <ac:picMkLst>
            <pc:docMk/>
            <pc:sldMk cId="2965601407" sldId="291"/>
            <ac:picMk id="5" creationId="{A2985F1B-92EE-B5F5-B9CD-0348B3954A70}"/>
          </ac:picMkLst>
        </pc:picChg>
        <pc:picChg chg="del">
          <ac:chgData name="Kidd, Celeste E" userId="47fc96f4-9cdd-4d7b-8c74-87e52b64fc0b" providerId="ADAL" clId="{B9725F73-B03A-4CD3-99E2-BA053D3B64D3}" dt="2025-09-19T15:17:50.384" v="5998" actId="478"/>
          <ac:picMkLst>
            <pc:docMk/>
            <pc:sldMk cId="2965601407" sldId="291"/>
            <ac:picMk id="7" creationId="{AB6F21C4-BAB2-BDDF-4DD1-EF4933373B66}"/>
          </ac:picMkLst>
        </pc:picChg>
        <pc:picChg chg="add mod ord modCrop">
          <ac:chgData name="Kidd, Celeste E" userId="47fc96f4-9cdd-4d7b-8c74-87e52b64fc0b" providerId="ADAL" clId="{B9725F73-B03A-4CD3-99E2-BA053D3B64D3}" dt="2025-09-19T15:20:15.509" v="6077" actId="167"/>
          <ac:picMkLst>
            <pc:docMk/>
            <pc:sldMk cId="2965601407" sldId="291"/>
            <ac:picMk id="9" creationId="{A0AF89D5-BFE1-47D3-82B0-645B847A4330}"/>
          </ac:picMkLst>
        </pc:picChg>
      </pc:sldChg>
      <pc:sldChg chg="addSp delSp modSp add mod">
        <pc:chgData name="Kidd, Celeste E" userId="47fc96f4-9cdd-4d7b-8c74-87e52b64fc0b" providerId="ADAL" clId="{B9725F73-B03A-4CD3-99E2-BA053D3B64D3}" dt="2025-09-19T20:56:40.248" v="12506" actId="478"/>
        <pc:sldMkLst>
          <pc:docMk/>
          <pc:sldMk cId="3236458998" sldId="292"/>
        </pc:sldMkLst>
        <pc:spChg chg="mod">
          <ac:chgData name="Kidd, Celeste E" userId="47fc96f4-9cdd-4d7b-8c74-87e52b64fc0b" providerId="ADAL" clId="{B9725F73-B03A-4CD3-99E2-BA053D3B64D3}" dt="2025-09-19T20:00:13.525" v="10795" actId="14100"/>
          <ac:spMkLst>
            <pc:docMk/>
            <pc:sldMk cId="3236458998" sldId="292"/>
            <ac:spMk id="4" creationId="{FB447CE3-40E9-5EB3-356B-1C0A60CCC742}"/>
          </ac:spMkLst>
        </pc:spChg>
        <pc:spChg chg="mod">
          <ac:chgData name="Kidd, Celeste E" userId="47fc96f4-9cdd-4d7b-8c74-87e52b64fc0b" providerId="ADAL" clId="{B9725F73-B03A-4CD3-99E2-BA053D3B64D3}" dt="2025-09-19T19:51:20.505" v="9916" actId="14100"/>
          <ac:spMkLst>
            <pc:docMk/>
            <pc:sldMk cId="3236458998" sldId="292"/>
            <ac:spMk id="8" creationId="{23A69C9A-509F-AF2C-0E85-5A413C28C224}"/>
          </ac:spMkLst>
        </pc:spChg>
        <pc:spChg chg="add mod">
          <ac:chgData name="Kidd, Celeste E" userId="47fc96f4-9cdd-4d7b-8c74-87e52b64fc0b" providerId="ADAL" clId="{B9725F73-B03A-4CD3-99E2-BA053D3B64D3}" dt="2025-09-19T19:56:14.518" v="10720" actId="14100"/>
          <ac:spMkLst>
            <pc:docMk/>
            <pc:sldMk cId="3236458998" sldId="292"/>
            <ac:spMk id="9" creationId="{80115656-9910-7317-6E23-E199716E1579}"/>
          </ac:spMkLst>
        </pc:spChg>
        <pc:spChg chg="add del mod">
          <ac:chgData name="Kidd, Celeste E" userId="47fc96f4-9cdd-4d7b-8c74-87e52b64fc0b" providerId="ADAL" clId="{B9725F73-B03A-4CD3-99E2-BA053D3B64D3}" dt="2025-09-19T20:56:39.049" v="12505" actId="478"/>
          <ac:spMkLst>
            <pc:docMk/>
            <pc:sldMk cId="3236458998" sldId="292"/>
            <ac:spMk id="10" creationId="{40E309C6-9F2E-017C-978D-74A12D05B0FE}"/>
          </ac:spMkLst>
        </pc:spChg>
        <pc:spChg chg="mod">
          <ac:chgData name="Kidd, Celeste E" userId="47fc96f4-9cdd-4d7b-8c74-87e52b64fc0b" providerId="ADAL" clId="{B9725F73-B03A-4CD3-99E2-BA053D3B64D3}" dt="2025-09-19T19:55:11.932" v="10522" actId="20577"/>
          <ac:spMkLst>
            <pc:docMk/>
            <pc:sldMk cId="3236458998" sldId="292"/>
            <ac:spMk id="11" creationId="{41F1C43E-6C40-0385-9842-0F7DB94DCAA7}"/>
          </ac:spMkLst>
        </pc:spChg>
        <pc:spChg chg="add del mod">
          <ac:chgData name="Kidd, Celeste E" userId="47fc96f4-9cdd-4d7b-8c74-87e52b64fc0b" providerId="ADAL" clId="{B9725F73-B03A-4CD3-99E2-BA053D3B64D3}" dt="2025-09-19T20:56:40.248" v="12506" actId="478"/>
          <ac:spMkLst>
            <pc:docMk/>
            <pc:sldMk cId="3236458998" sldId="292"/>
            <ac:spMk id="15" creationId="{3A3FBD20-72F2-2953-73A7-6922731E71EE}"/>
          </ac:spMkLst>
        </pc:spChg>
        <pc:spChg chg="mod ord">
          <ac:chgData name="Kidd, Celeste E" userId="47fc96f4-9cdd-4d7b-8c74-87e52b64fc0b" providerId="ADAL" clId="{B9725F73-B03A-4CD3-99E2-BA053D3B64D3}" dt="2025-09-19T19:45:44.429" v="9533" actId="1038"/>
          <ac:spMkLst>
            <pc:docMk/>
            <pc:sldMk cId="3236458998" sldId="292"/>
            <ac:spMk id="16" creationId="{FAEE62AB-0F94-2F17-0AB8-FB4AAE8B5937}"/>
          </ac:spMkLst>
        </pc:spChg>
        <pc:spChg chg="add del mod">
          <ac:chgData name="Kidd, Celeste E" userId="47fc96f4-9cdd-4d7b-8c74-87e52b64fc0b" providerId="ADAL" clId="{B9725F73-B03A-4CD3-99E2-BA053D3B64D3}" dt="2025-09-19T20:56:37.696" v="12504" actId="478"/>
          <ac:spMkLst>
            <pc:docMk/>
            <pc:sldMk cId="3236458998" sldId="292"/>
            <ac:spMk id="17" creationId="{8E1ABAD1-DBCE-31A5-412D-45B41DBD4F96}"/>
          </ac:spMkLst>
        </pc:spChg>
        <pc:spChg chg="del">
          <ac:chgData name="Kidd, Celeste E" userId="47fc96f4-9cdd-4d7b-8c74-87e52b64fc0b" providerId="ADAL" clId="{B9725F73-B03A-4CD3-99E2-BA053D3B64D3}" dt="2025-09-19T19:25:10.211" v="9488" actId="478"/>
          <ac:spMkLst>
            <pc:docMk/>
            <pc:sldMk cId="3236458998" sldId="292"/>
            <ac:spMk id="20" creationId="{B41FFD3F-2180-E8C3-A112-53B21143C7E2}"/>
          </ac:spMkLst>
        </pc:spChg>
        <pc:picChg chg="add mod ord">
          <ac:chgData name="Kidd, Celeste E" userId="47fc96f4-9cdd-4d7b-8c74-87e52b64fc0b" providerId="ADAL" clId="{B9725F73-B03A-4CD3-99E2-BA053D3B64D3}" dt="2025-09-19T19:55:26.928" v="10524" actId="167"/>
          <ac:picMkLst>
            <pc:docMk/>
            <pc:sldMk cId="3236458998" sldId="292"/>
            <ac:picMk id="2" creationId="{2A0FA713-6576-C1B6-1314-09EFA59F0912}"/>
          </ac:picMkLst>
        </pc:picChg>
        <pc:picChg chg="del">
          <ac:chgData name="Kidd, Celeste E" userId="47fc96f4-9cdd-4d7b-8c74-87e52b64fc0b" providerId="ADAL" clId="{B9725F73-B03A-4CD3-99E2-BA053D3B64D3}" dt="2025-09-19T18:53:05.689" v="8543" actId="478"/>
          <ac:picMkLst>
            <pc:docMk/>
            <pc:sldMk cId="3236458998" sldId="292"/>
            <ac:picMk id="3" creationId="{74EA0085-B0CD-DE7C-F0FB-C4D184925D91}"/>
          </ac:picMkLst>
        </pc:picChg>
        <pc:picChg chg="add mod ord modCrop">
          <ac:chgData name="Kidd, Celeste E" userId="47fc96f4-9cdd-4d7b-8c74-87e52b64fc0b" providerId="ADAL" clId="{B9725F73-B03A-4CD3-99E2-BA053D3B64D3}" dt="2025-09-19T19:50:58.960" v="9911" actId="1038"/>
          <ac:picMkLst>
            <pc:docMk/>
            <pc:sldMk cId="3236458998" sldId="292"/>
            <ac:picMk id="6" creationId="{91CADAC0-6933-5739-6245-B4DA95EAC9AC}"/>
          </ac:picMkLst>
        </pc:picChg>
        <pc:picChg chg="del">
          <ac:chgData name="Kidd, Celeste E" userId="47fc96f4-9cdd-4d7b-8c74-87e52b64fc0b" providerId="ADAL" clId="{B9725F73-B03A-4CD3-99E2-BA053D3B64D3}" dt="2025-09-19T19:07:33.802" v="9440" actId="478"/>
          <ac:picMkLst>
            <pc:docMk/>
            <pc:sldMk cId="3236458998" sldId="292"/>
            <ac:picMk id="7" creationId="{76D8F9B8-E686-84F2-6F6C-65AD41A68F27}"/>
          </ac:picMkLst>
        </pc:picChg>
        <pc:picChg chg="del">
          <ac:chgData name="Kidd, Celeste E" userId="47fc96f4-9cdd-4d7b-8c74-87e52b64fc0b" providerId="ADAL" clId="{B9725F73-B03A-4CD3-99E2-BA053D3B64D3}" dt="2025-09-19T19:09:03.620" v="9473" actId="478"/>
          <ac:picMkLst>
            <pc:docMk/>
            <pc:sldMk cId="3236458998" sldId="292"/>
            <ac:picMk id="12" creationId="{E7D23ED2-3133-2878-3F6F-13CE8E769C3F}"/>
          </ac:picMkLst>
        </pc:picChg>
      </pc:sldChg>
      <pc:sldChg chg="addSp delSp modSp add mod">
        <pc:chgData name="Kidd, Celeste E" userId="47fc96f4-9cdd-4d7b-8c74-87e52b64fc0b" providerId="ADAL" clId="{B9725F73-B03A-4CD3-99E2-BA053D3B64D3}" dt="2025-09-19T20:36:28.677" v="11812" actId="14100"/>
        <pc:sldMkLst>
          <pc:docMk/>
          <pc:sldMk cId="2934680523" sldId="293"/>
        </pc:sldMkLst>
        <pc:spChg chg="del mod">
          <ac:chgData name="Kidd, Celeste E" userId="47fc96f4-9cdd-4d7b-8c74-87e52b64fc0b" providerId="ADAL" clId="{B9725F73-B03A-4CD3-99E2-BA053D3B64D3}" dt="2025-09-19T20:34:06.745" v="11752" actId="478"/>
          <ac:spMkLst>
            <pc:docMk/>
            <pc:sldMk cId="2934680523" sldId="293"/>
            <ac:spMk id="4" creationId="{68673CA3-23CF-B30D-0AD7-2036435B715D}"/>
          </ac:spMkLst>
        </pc:spChg>
        <pc:spChg chg="mod">
          <ac:chgData name="Kidd, Celeste E" userId="47fc96f4-9cdd-4d7b-8c74-87e52b64fc0b" providerId="ADAL" clId="{B9725F73-B03A-4CD3-99E2-BA053D3B64D3}" dt="2025-09-19T20:36:08.755" v="11806" actId="1036"/>
          <ac:spMkLst>
            <pc:docMk/>
            <pc:sldMk cId="2934680523" sldId="293"/>
            <ac:spMk id="10" creationId="{9A957BA0-4E9C-A5E5-9F64-6683D044541A}"/>
          </ac:spMkLst>
        </pc:spChg>
        <pc:spChg chg="mod">
          <ac:chgData name="Kidd, Celeste E" userId="47fc96f4-9cdd-4d7b-8c74-87e52b64fc0b" providerId="ADAL" clId="{B9725F73-B03A-4CD3-99E2-BA053D3B64D3}" dt="2025-09-19T20:36:28.677" v="11812" actId="14100"/>
          <ac:spMkLst>
            <pc:docMk/>
            <pc:sldMk cId="2934680523" sldId="293"/>
            <ac:spMk id="13" creationId="{B44AFE69-DFB5-216C-C80A-D51C21915D4A}"/>
          </ac:spMkLst>
        </pc:spChg>
        <pc:picChg chg="del">
          <ac:chgData name="Kidd, Celeste E" userId="47fc96f4-9cdd-4d7b-8c74-87e52b64fc0b" providerId="ADAL" clId="{B9725F73-B03A-4CD3-99E2-BA053D3B64D3}" dt="2025-09-19T20:10:45.950" v="11142" actId="478"/>
          <ac:picMkLst>
            <pc:docMk/>
            <pc:sldMk cId="2934680523" sldId="293"/>
            <ac:picMk id="3" creationId="{5FC07963-4845-3D8F-B717-AA1F7A240842}"/>
          </ac:picMkLst>
        </pc:picChg>
        <pc:picChg chg="add del mod ord modCrop">
          <ac:chgData name="Kidd, Celeste E" userId="47fc96f4-9cdd-4d7b-8c74-87e52b64fc0b" providerId="ADAL" clId="{B9725F73-B03A-4CD3-99E2-BA053D3B64D3}" dt="2025-09-19T20:34:44.882" v="11776" actId="478"/>
          <ac:picMkLst>
            <pc:docMk/>
            <pc:sldMk cId="2934680523" sldId="293"/>
            <ac:picMk id="5" creationId="{D13D5343-87A1-2E37-4822-75DAB9A616EA}"/>
          </ac:picMkLst>
        </pc:picChg>
        <pc:picChg chg="add mod ord modCrop">
          <ac:chgData name="Kidd, Celeste E" userId="47fc96f4-9cdd-4d7b-8c74-87e52b64fc0b" providerId="ADAL" clId="{B9725F73-B03A-4CD3-99E2-BA053D3B64D3}" dt="2025-09-19T20:36:14.702" v="11807" actId="167"/>
          <ac:picMkLst>
            <pc:docMk/>
            <pc:sldMk cId="2934680523" sldId="293"/>
            <ac:picMk id="7" creationId="{34EDFA46-B266-895C-98D2-5CC8AB69BFB2}"/>
          </ac:picMkLst>
        </pc:picChg>
      </pc:sldChg>
      <pc:sldChg chg="addSp delSp modSp add mod ord">
        <pc:chgData name="Kidd, Celeste E" userId="47fc96f4-9cdd-4d7b-8c74-87e52b64fc0b" providerId="ADAL" clId="{B9725F73-B03A-4CD3-99E2-BA053D3B64D3}" dt="2025-09-19T20:57:33.054" v="12512" actId="14100"/>
        <pc:sldMkLst>
          <pc:docMk/>
          <pc:sldMk cId="4012713419" sldId="294"/>
        </pc:sldMkLst>
        <pc:spChg chg="add del mod">
          <ac:chgData name="Kidd, Celeste E" userId="47fc96f4-9cdd-4d7b-8c74-87e52b64fc0b" providerId="ADAL" clId="{B9725F73-B03A-4CD3-99E2-BA053D3B64D3}" dt="2025-09-19T20:55:28.872" v="12422" actId="478"/>
          <ac:spMkLst>
            <pc:docMk/>
            <pc:sldMk cId="4012713419" sldId="294"/>
            <ac:spMk id="2" creationId="{BE254621-CDCE-2E65-1A61-11114F7BAFDD}"/>
          </ac:spMkLst>
        </pc:spChg>
        <pc:spChg chg="add mod">
          <ac:chgData name="Kidd, Celeste E" userId="47fc96f4-9cdd-4d7b-8c74-87e52b64fc0b" providerId="ADAL" clId="{B9725F73-B03A-4CD3-99E2-BA053D3B64D3}" dt="2025-09-19T20:55:57.182" v="12498" actId="14100"/>
          <ac:spMkLst>
            <pc:docMk/>
            <pc:sldMk cId="4012713419" sldId="294"/>
            <ac:spMk id="3" creationId="{79809C31-88E1-B6D9-2B26-DEBC9A48D54C}"/>
          </ac:spMkLst>
        </pc:spChg>
        <pc:spChg chg="mod">
          <ac:chgData name="Kidd, Celeste E" userId="47fc96f4-9cdd-4d7b-8c74-87e52b64fc0b" providerId="ADAL" clId="{B9725F73-B03A-4CD3-99E2-BA053D3B64D3}" dt="2025-09-19T20:32:04.162" v="11711" actId="20577"/>
          <ac:spMkLst>
            <pc:docMk/>
            <pc:sldMk cId="4012713419" sldId="294"/>
            <ac:spMk id="4" creationId="{55012724-58BA-CC1B-4DFB-5765FC8854EC}"/>
          </ac:spMkLst>
        </pc:spChg>
        <pc:spChg chg="add mod">
          <ac:chgData name="Kidd, Celeste E" userId="47fc96f4-9cdd-4d7b-8c74-87e52b64fc0b" providerId="ADAL" clId="{B9725F73-B03A-4CD3-99E2-BA053D3B64D3}" dt="2025-09-19T20:57:33.054" v="12512" actId="14100"/>
          <ac:spMkLst>
            <pc:docMk/>
            <pc:sldMk cId="4012713419" sldId="294"/>
            <ac:spMk id="6" creationId="{92A710C4-34D4-DB99-CC3B-927468CCB518}"/>
          </ac:spMkLst>
        </pc:spChg>
        <pc:spChg chg="del">
          <ac:chgData name="Kidd, Celeste E" userId="47fc96f4-9cdd-4d7b-8c74-87e52b64fc0b" providerId="ADAL" clId="{B9725F73-B03A-4CD3-99E2-BA053D3B64D3}" dt="2025-09-19T20:29:30.421" v="11570" actId="478"/>
          <ac:spMkLst>
            <pc:docMk/>
            <pc:sldMk cId="4012713419" sldId="294"/>
            <ac:spMk id="10" creationId="{2E035C89-FDBF-DC8A-A61A-25090C0EE7F1}"/>
          </ac:spMkLst>
        </pc:spChg>
        <pc:spChg chg="del">
          <ac:chgData name="Kidd, Celeste E" userId="47fc96f4-9cdd-4d7b-8c74-87e52b64fc0b" providerId="ADAL" clId="{B9725F73-B03A-4CD3-99E2-BA053D3B64D3}" dt="2025-09-19T20:29:55.887" v="11590" actId="478"/>
          <ac:spMkLst>
            <pc:docMk/>
            <pc:sldMk cId="4012713419" sldId="294"/>
            <ac:spMk id="13" creationId="{59A139C1-CAC4-E87E-A7BD-DB48E7ECFA46}"/>
          </ac:spMkLst>
        </pc:spChg>
        <pc:picChg chg="mod modCrop">
          <ac:chgData name="Kidd, Celeste E" userId="47fc96f4-9cdd-4d7b-8c74-87e52b64fc0b" providerId="ADAL" clId="{B9725F73-B03A-4CD3-99E2-BA053D3B64D3}" dt="2025-09-19T20:57:23.025" v="12510" actId="1076"/>
          <ac:picMkLst>
            <pc:docMk/>
            <pc:sldMk cId="4012713419" sldId="294"/>
            <ac:picMk id="5" creationId="{230D94EA-DCB5-3F4B-2E94-2FA2E0872538}"/>
          </ac:picMkLst>
        </pc:picChg>
      </pc:sldChg>
      <pc:sldChg chg="addSp modSp add mod">
        <pc:chgData name="Kidd, Celeste E" userId="47fc96f4-9cdd-4d7b-8c74-87e52b64fc0b" providerId="ADAL" clId="{B9725F73-B03A-4CD3-99E2-BA053D3B64D3}" dt="2025-09-19T21:37:18.436" v="13280" actId="20577"/>
        <pc:sldMkLst>
          <pc:docMk/>
          <pc:sldMk cId="2626234418" sldId="295"/>
        </pc:sldMkLst>
        <pc:spChg chg="mod">
          <ac:chgData name="Kidd, Celeste E" userId="47fc96f4-9cdd-4d7b-8c74-87e52b64fc0b" providerId="ADAL" clId="{B9725F73-B03A-4CD3-99E2-BA053D3B64D3}" dt="2025-09-19T21:37:18.436" v="13280" actId="20577"/>
          <ac:spMkLst>
            <pc:docMk/>
            <pc:sldMk cId="2626234418" sldId="295"/>
            <ac:spMk id="5" creationId="{8495957A-677F-43BA-F5AB-D30DBCD2CD79}"/>
          </ac:spMkLst>
        </pc:spChg>
        <pc:spChg chg="add mod">
          <ac:chgData name="Kidd, Celeste E" userId="47fc96f4-9cdd-4d7b-8c74-87e52b64fc0b" providerId="ADAL" clId="{B9725F73-B03A-4CD3-99E2-BA053D3B64D3}" dt="2025-09-19T21:36:31.628" v="13241" actId="14100"/>
          <ac:spMkLst>
            <pc:docMk/>
            <pc:sldMk cId="2626234418" sldId="295"/>
            <ac:spMk id="7" creationId="{51E5DFD7-2289-9360-EA19-4990EE75BEF3}"/>
          </ac:spMkLst>
        </pc:spChg>
        <pc:picChg chg="add mod modCrop">
          <ac:chgData name="Kidd, Celeste E" userId="47fc96f4-9cdd-4d7b-8c74-87e52b64fc0b" providerId="ADAL" clId="{B9725F73-B03A-4CD3-99E2-BA053D3B64D3}" dt="2025-09-19T21:35:51.662" v="13108" actId="1037"/>
          <ac:picMkLst>
            <pc:docMk/>
            <pc:sldMk cId="2626234418" sldId="295"/>
            <ac:picMk id="6" creationId="{CED34BB9-7BD3-EC55-C9DA-F28D01F9E18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9B23D-9C55-43BF-B1E5-53F9627E0476}"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671FD1-C5B8-4790-BF03-77B6119F4D96}" type="slidenum">
              <a:rPr lang="en-US" smtClean="0"/>
              <a:t>‹#›</a:t>
            </a:fld>
            <a:endParaRPr lang="en-US"/>
          </a:p>
        </p:txBody>
      </p:sp>
    </p:spTree>
    <p:extLst>
      <p:ext uri="{BB962C8B-B14F-4D97-AF65-F5344CB8AC3E}">
        <p14:creationId xmlns:p14="http://schemas.microsoft.com/office/powerpoint/2010/main" val="791224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71FD1-C5B8-4790-BF03-77B6119F4D96}" type="slidenum">
              <a:rPr lang="en-US" smtClean="0"/>
              <a:t>9</a:t>
            </a:fld>
            <a:endParaRPr lang="en-US"/>
          </a:p>
        </p:txBody>
      </p:sp>
    </p:spTree>
    <p:extLst>
      <p:ext uri="{BB962C8B-B14F-4D97-AF65-F5344CB8AC3E}">
        <p14:creationId xmlns:p14="http://schemas.microsoft.com/office/powerpoint/2010/main" val="1373241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BC845-E35E-013F-A805-487C3A00A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AB5550-BCCD-B2EF-41AD-5E5CCAD08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E0D0E4-0958-2EE8-F005-EC9F1F524B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049FDC-CED9-215E-0736-45D73B5EE61A}"/>
              </a:ext>
            </a:extLst>
          </p:cNvPr>
          <p:cNvSpPr>
            <a:spLocks noGrp="1"/>
          </p:cNvSpPr>
          <p:nvPr>
            <p:ph type="sldNum" sz="quarter" idx="5"/>
          </p:nvPr>
        </p:nvSpPr>
        <p:spPr/>
        <p:txBody>
          <a:bodyPr/>
          <a:lstStyle/>
          <a:p>
            <a:fld id="{64671FD1-C5B8-4790-BF03-77B6119F4D96}" type="slidenum">
              <a:rPr lang="en-US" smtClean="0"/>
              <a:t>10</a:t>
            </a:fld>
            <a:endParaRPr lang="en-US"/>
          </a:p>
        </p:txBody>
      </p:sp>
    </p:spTree>
    <p:extLst>
      <p:ext uri="{BB962C8B-B14F-4D97-AF65-F5344CB8AC3E}">
        <p14:creationId xmlns:p14="http://schemas.microsoft.com/office/powerpoint/2010/main" val="2060567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71FD1-C5B8-4790-BF03-77B6119F4D96}" type="slidenum">
              <a:rPr lang="en-US" smtClean="0"/>
              <a:t>14</a:t>
            </a:fld>
            <a:endParaRPr lang="en-US"/>
          </a:p>
        </p:txBody>
      </p:sp>
    </p:spTree>
    <p:extLst>
      <p:ext uri="{BB962C8B-B14F-4D97-AF65-F5344CB8AC3E}">
        <p14:creationId xmlns:p14="http://schemas.microsoft.com/office/powerpoint/2010/main" val="3654011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71FD1-C5B8-4790-BF03-77B6119F4D96}" type="slidenum">
              <a:rPr lang="en-US" smtClean="0"/>
              <a:t>23</a:t>
            </a:fld>
            <a:endParaRPr lang="en-US"/>
          </a:p>
        </p:txBody>
      </p:sp>
    </p:spTree>
    <p:extLst>
      <p:ext uri="{BB962C8B-B14F-4D97-AF65-F5344CB8AC3E}">
        <p14:creationId xmlns:p14="http://schemas.microsoft.com/office/powerpoint/2010/main" val="3199959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17D06-F687-F9B8-B54F-84DBB4927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E10D7-46B8-15F7-83DA-FC90705B82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363F46-2B34-0508-B968-329B9387D2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3E2529-FCBD-F503-3B0D-77F574207417}"/>
              </a:ext>
            </a:extLst>
          </p:cNvPr>
          <p:cNvSpPr>
            <a:spLocks noGrp="1"/>
          </p:cNvSpPr>
          <p:nvPr>
            <p:ph type="sldNum" sz="quarter" idx="5"/>
          </p:nvPr>
        </p:nvSpPr>
        <p:spPr/>
        <p:txBody>
          <a:bodyPr/>
          <a:lstStyle/>
          <a:p>
            <a:fld id="{64671FD1-C5B8-4790-BF03-77B6119F4D96}" type="slidenum">
              <a:rPr lang="en-US" smtClean="0"/>
              <a:t>24</a:t>
            </a:fld>
            <a:endParaRPr lang="en-US"/>
          </a:p>
        </p:txBody>
      </p:sp>
    </p:spTree>
    <p:extLst>
      <p:ext uri="{BB962C8B-B14F-4D97-AF65-F5344CB8AC3E}">
        <p14:creationId xmlns:p14="http://schemas.microsoft.com/office/powerpoint/2010/main" val="2530691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BDAE2-5A84-250E-3CBA-C24901417F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1EFDCE-E8E0-184B-33F1-BBF959E6B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1515E-35AF-9D92-F4F3-D7E143D810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7D081A-E08F-63E8-E2E8-EB43A37E957B}"/>
              </a:ext>
            </a:extLst>
          </p:cNvPr>
          <p:cNvSpPr>
            <a:spLocks noGrp="1"/>
          </p:cNvSpPr>
          <p:nvPr>
            <p:ph type="sldNum" sz="quarter" idx="5"/>
          </p:nvPr>
        </p:nvSpPr>
        <p:spPr/>
        <p:txBody>
          <a:bodyPr/>
          <a:lstStyle/>
          <a:p>
            <a:fld id="{64671FD1-C5B8-4790-BF03-77B6119F4D96}" type="slidenum">
              <a:rPr lang="en-US" smtClean="0"/>
              <a:t>25</a:t>
            </a:fld>
            <a:endParaRPr lang="en-US"/>
          </a:p>
        </p:txBody>
      </p:sp>
    </p:spTree>
    <p:extLst>
      <p:ext uri="{BB962C8B-B14F-4D97-AF65-F5344CB8AC3E}">
        <p14:creationId xmlns:p14="http://schemas.microsoft.com/office/powerpoint/2010/main" val="376114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mailto:iacuc@tamiu.ed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hyperlink" Target="mailto:ibc@tamiu.ed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hyperlink" Target="mailto:ibc@tamiu.ed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mailto:ibc@tamiu.edu" TargetMode="Externa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hyperlink" Target="mailto:ibc@tamiu.ed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hyperlink" Target="mailto:ibc@tamiu.ed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hyperlink" Target="mailto:iacuc@tamiu.edu" TargetMode="External"/><Relationship Id="rId4" Type="http://schemas.openxmlformats.org/officeDocument/2006/relationships/hyperlink" Target="mailto:ibc@tamiu.edu"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mailto:safety@tamiu.edu" TargetMode="External"/><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hyperlink" Target="mailto:ibc@tamiu.edu" TargetMode="External"/><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hyperlink" Target="mailto:iacuc@tamiu.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hyperlink" Target="mailto:ibc@tamiu.ed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mailto:safety@tamiu.edu" TargetMode="External"/><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hyperlink" Target="mailto:iacuc@tamiu.ed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mailto:iacuc@tamiu.edu" TargetMode="Externa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mailto:iacuc@tamiu.edu" TargetMode="External"/><Relationship Id="rId2" Type="http://schemas.openxmlformats.org/officeDocument/2006/relationships/hyperlink" Target="https://tamiu.app.cayuse.com/" TargetMode="External"/><Relationship Id="rId1" Type="http://schemas.openxmlformats.org/officeDocument/2006/relationships/slideLayout" Target="../slideLayouts/slideLayout7.xml"/><Relationship Id="rId5" Type="http://schemas.openxmlformats.org/officeDocument/2006/relationships/hyperlink" Target="https://community.cayuse.com/home" TargetMode="External"/><Relationship Id="rId4" Type="http://schemas.openxmlformats.org/officeDocument/2006/relationships/hyperlink" Target="https://support.cayuse.com/hc/en-u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mailto:ibc@tamiu.edu" TargetMode="Externa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mailto:iacuc@tamiu.edu"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tamiu.edu/orsp/research-compliance/institutional-biosafety-committee/guidelines.shtml" TargetMode="External"/><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hyperlink" Target="mailto:iacuc@tamiu.edu"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iacuc@tamiu.edu" TargetMode="Externa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mailto:iacuc@tamiu.edu"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mailto:iacuc@tamiu.edu"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2900"/>
            <a:ext cx="18288000" cy="9601200"/>
          </a:xfrm>
          <a:custGeom>
            <a:avLst/>
            <a:gdLst/>
            <a:ahLst/>
            <a:cxnLst/>
            <a:rect l="l" t="t" r="r" b="b"/>
            <a:pathLst>
              <a:path w="18288000" h="9601200">
                <a:moveTo>
                  <a:pt x="0" y="0"/>
                </a:moveTo>
                <a:lnTo>
                  <a:pt x="18288000" y="0"/>
                </a:lnTo>
                <a:lnTo>
                  <a:pt x="18288000" y="9601200"/>
                </a:lnTo>
                <a:lnTo>
                  <a:pt x="0" y="9601200"/>
                </a:lnTo>
                <a:lnTo>
                  <a:pt x="0" y="0"/>
                </a:lnTo>
                <a:close/>
              </a:path>
            </a:pathLst>
          </a:custGeom>
          <a:blipFill>
            <a:blip r:embed="rId2"/>
            <a:stretch>
              <a:fillRect/>
            </a:stretch>
          </a:blipFill>
        </p:spPr>
        <p:txBody>
          <a:bodyPr/>
          <a:lstStyle/>
          <a:p>
            <a:endParaRPr lang="en-US"/>
          </a:p>
        </p:txBody>
      </p:sp>
      <p:sp>
        <p:nvSpPr>
          <p:cNvPr id="3" name="Freeform 3"/>
          <p:cNvSpPr/>
          <p:nvPr/>
        </p:nvSpPr>
        <p:spPr>
          <a:xfrm>
            <a:off x="15408036" y="7102629"/>
            <a:ext cx="2444834" cy="2444834"/>
          </a:xfrm>
          <a:custGeom>
            <a:avLst/>
            <a:gdLst/>
            <a:ahLst/>
            <a:cxnLst/>
            <a:rect l="l" t="t" r="r" b="b"/>
            <a:pathLst>
              <a:path w="2444834" h="2444834">
                <a:moveTo>
                  <a:pt x="0" y="0"/>
                </a:moveTo>
                <a:lnTo>
                  <a:pt x="2444835" y="0"/>
                </a:lnTo>
                <a:lnTo>
                  <a:pt x="2444835" y="2444835"/>
                </a:lnTo>
                <a:lnTo>
                  <a:pt x="0" y="2444835"/>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71340" y="660400"/>
            <a:ext cx="7981361" cy="669925"/>
          </a:xfrm>
          <a:prstGeom prst="rect">
            <a:avLst/>
          </a:prstGeom>
        </p:spPr>
        <p:txBody>
          <a:bodyPr lIns="0" tIns="0" rIns="0" bIns="0" rtlCol="0" anchor="t">
            <a:spAutoFit/>
          </a:bodyPr>
          <a:lstStyle/>
          <a:p>
            <a:pPr algn="ctr">
              <a:lnSpc>
                <a:spcPts val="5599"/>
              </a:lnSpc>
              <a:spcBef>
                <a:spcPct val="0"/>
              </a:spcBef>
            </a:pPr>
            <a:r>
              <a:rPr lang="en-US" sz="3999">
                <a:solidFill>
                  <a:srgbClr val="FFFFFF"/>
                </a:solidFill>
                <a:latin typeface="Helvetica Now"/>
                <a:ea typeface="Helvetica Now"/>
                <a:cs typeface="Helvetica Now"/>
                <a:sym typeface="Helvetica Now"/>
              </a:rPr>
              <a:t>Submit Your Next Protocol Using: </a:t>
            </a:r>
          </a:p>
        </p:txBody>
      </p:sp>
      <p:sp>
        <p:nvSpPr>
          <p:cNvPr id="5" name="TextBox 5"/>
          <p:cNvSpPr txBox="1"/>
          <p:nvPr/>
        </p:nvSpPr>
        <p:spPr>
          <a:xfrm>
            <a:off x="15441855" y="6841644"/>
            <a:ext cx="2411016" cy="464820"/>
          </a:xfrm>
          <a:prstGeom prst="rect">
            <a:avLst/>
          </a:prstGeom>
        </p:spPr>
        <p:txBody>
          <a:bodyPr lIns="0" tIns="0" rIns="0" bIns="0" rtlCol="0" anchor="t">
            <a:spAutoFit/>
          </a:bodyPr>
          <a:lstStyle/>
          <a:p>
            <a:pPr algn="ctr">
              <a:lnSpc>
                <a:spcPts val="3780"/>
              </a:lnSpc>
              <a:spcBef>
                <a:spcPct val="0"/>
              </a:spcBef>
            </a:pPr>
            <a:r>
              <a:rPr lang="en-US" sz="2700" i="1">
                <a:solidFill>
                  <a:srgbClr val="FFFFFF"/>
                </a:solidFill>
                <a:latin typeface="Helvetica Now Italics"/>
                <a:ea typeface="Helvetica Now Italics"/>
                <a:cs typeface="Helvetica Now Italics"/>
                <a:sym typeface="Helvetica Now Italics"/>
              </a:rPr>
              <a:t>Presented by...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F3C85-04BC-16CC-755B-29A638F76A8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054140-FEE3-4A97-1BF9-CD9A7690656D}"/>
              </a:ext>
            </a:extLst>
          </p:cNvPr>
          <p:cNvPicPr>
            <a:picLocks noChangeAspect="1"/>
          </p:cNvPicPr>
          <p:nvPr/>
        </p:nvPicPr>
        <p:blipFill>
          <a:blip r:embed="rId3"/>
          <a:srcRect l="28596" t="28118" r="52917" b="13074"/>
          <a:stretch>
            <a:fillRect/>
          </a:stretch>
        </p:blipFill>
        <p:spPr>
          <a:xfrm>
            <a:off x="5180205" y="114300"/>
            <a:ext cx="13031595" cy="10058400"/>
          </a:xfrm>
          <a:prstGeom prst="rect">
            <a:avLst/>
          </a:prstGeom>
        </p:spPr>
      </p:pic>
      <p:sp>
        <p:nvSpPr>
          <p:cNvPr id="4" name="TextBox 4">
            <a:extLst>
              <a:ext uri="{FF2B5EF4-FFF2-40B4-BE49-F238E27FC236}">
                <a16:creationId xmlns:a16="http://schemas.microsoft.com/office/drawing/2014/main" id="{FF0FE341-0E65-98CB-7EE7-711867868AAD}"/>
              </a:ext>
            </a:extLst>
          </p:cNvPr>
          <p:cNvSpPr txBox="1"/>
          <p:nvPr/>
        </p:nvSpPr>
        <p:spPr>
          <a:xfrm>
            <a:off x="228600" y="342900"/>
            <a:ext cx="4752607" cy="5827686"/>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NIH Guidelines</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Link to the guidelines </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Select tab and items in each section as applicable</a:t>
            </a:r>
          </a:p>
        </p:txBody>
      </p:sp>
      <p:sp>
        <p:nvSpPr>
          <p:cNvPr id="10" name="Rectangle 9">
            <a:extLst>
              <a:ext uri="{FF2B5EF4-FFF2-40B4-BE49-F238E27FC236}">
                <a16:creationId xmlns:a16="http://schemas.microsoft.com/office/drawing/2014/main" id="{B988FF08-C1CD-A974-E768-C9799CCB53D6}"/>
              </a:ext>
            </a:extLst>
          </p:cNvPr>
          <p:cNvSpPr/>
          <p:nvPr/>
        </p:nvSpPr>
        <p:spPr>
          <a:xfrm>
            <a:off x="14782800" y="5067300"/>
            <a:ext cx="1752600" cy="464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02E3AA-D24B-159F-D822-9280FFD430D1}"/>
              </a:ext>
            </a:extLst>
          </p:cNvPr>
          <p:cNvSpPr/>
          <p:nvPr/>
        </p:nvSpPr>
        <p:spPr>
          <a:xfrm>
            <a:off x="8305800" y="3535680"/>
            <a:ext cx="2819400" cy="464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5">
            <a:extLst>
              <a:ext uri="{FF2B5EF4-FFF2-40B4-BE49-F238E27FC236}">
                <a16:creationId xmlns:a16="http://schemas.microsoft.com/office/drawing/2014/main" id="{6D8B5611-8F07-4CAE-3331-58D680B7C9FD}"/>
              </a:ext>
            </a:extLst>
          </p:cNvPr>
          <p:cNvSpPr txBox="1"/>
          <p:nvPr/>
        </p:nvSpPr>
        <p:spPr>
          <a:xfrm>
            <a:off x="228600" y="8528275"/>
            <a:ext cx="4752607" cy="1644425"/>
          </a:xfrm>
          <a:prstGeom prst="rect">
            <a:avLst/>
          </a:prstGeom>
        </p:spPr>
        <p:txBody>
          <a:bodyPr wrap="square" lIns="0" tIns="0" rIns="0" bIns="0" rtlCol="0" anchor="t">
            <a:spAutoFit/>
          </a:bodyPr>
          <a:lstStyle/>
          <a:p>
            <a:pPr algn="ctr">
              <a:lnSpc>
                <a:spcPts val="3220"/>
              </a:lnSpc>
              <a:spcBef>
                <a:spcPct val="0"/>
              </a:spcBef>
            </a:pPr>
            <a:r>
              <a:rPr lang="en-US" sz="2800" dirty="0">
                <a:solidFill>
                  <a:srgbClr val="FF3131"/>
                </a:solidFill>
                <a:latin typeface="Helvetica Now"/>
                <a:ea typeface="Helvetica Now"/>
                <a:cs typeface="Helvetica Now"/>
                <a:sym typeface="Helvetica Now"/>
              </a:rPr>
              <a:t>If any problems or questions, contact </a:t>
            </a:r>
            <a:r>
              <a:rPr lang="en-US" sz="2800" dirty="0">
                <a:solidFill>
                  <a:srgbClr val="FF3131"/>
                </a:solidFill>
                <a:latin typeface="Helvetica Now"/>
                <a:ea typeface="Helvetica Now"/>
                <a:cs typeface="Helvetica Now"/>
                <a:sym typeface="Helvetica Now"/>
                <a:hlinkClick r:id="rId4"/>
              </a:rPr>
              <a:t>ibc@tamiu.edu</a:t>
            </a:r>
            <a:r>
              <a:rPr lang="en-US" sz="2800" dirty="0">
                <a:solidFill>
                  <a:srgbClr val="FF3131"/>
                </a:solidFill>
                <a:latin typeface="Helvetica Now"/>
                <a:ea typeface="Helvetica Now"/>
                <a:cs typeface="Helvetica Now"/>
                <a:sym typeface="Helvetica Now"/>
              </a:rPr>
              <a:t> for assistance</a:t>
            </a:r>
          </a:p>
        </p:txBody>
      </p:sp>
      <p:sp>
        <p:nvSpPr>
          <p:cNvPr id="5" name="Rectangle 4">
            <a:extLst>
              <a:ext uri="{FF2B5EF4-FFF2-40B4-BE49-F238E27FC236}">
                <a16:creationId xmlns:a16="http://schemas.microsoft.com/office/drawing/2014/main" id="{078C495A-7DA6-8360-15EA-4EA957BD1D5B}"/>
              </a:ext>
            </a:extLst>
          </p:cNvPr>
          <p:cNvSpPr/>
          <p:nvPr/>
        </p:nvSpPr>
        <p:spPr>
          <a:xfrm>
            <a:off x="8610600" y="9784080"/>
            <a:ext cx="685800" cy="5029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5">
            <a:extLst>
              <a:ext uri="{FF2B5EF4-FFF2-40B4-BE49-F238E27FC236}">
                <a16:creationId xmlns:a16="http://schemas.microsoft.com/office/drawing/2014/main" id="{7279713E-8859-9975-2A73-44DE5C00EB70}"/>
              </a:ext>
            </a:extLst>
          </p:cNvPr>
          <p:cNvSpPr/>
          <p:nvPr/>
        </p:nvSpPr>
        <p:spPr>
          <a:xfrm>
            <a:off x="3962400" y="1790700"/>
            <a:ext cx="5562600" cy="1644425"/>
          </a:xfrm>
          <a:prstGeom prst="line">
            <a:avLst/>
          </a:prstGeom>
          <a:ln w="38100" cap="flat">
            <a:solidFill>
              <a:srgbClr val="0087FF"/>
            </a:solidFill>
            <a:prstDash val="solid"/>
            <a:headEnd type="none" w="sm" len="sm"/>
            <a:tailEnd type="arrow" w="med" len="sm"/>
          </a:ln>
        </p:spPr>
        <p:txBody>
          <a:bodyPr/>
          <a:lstStyle/>
          <a:p>
            <a:endParaRPr lang="en-US"/>
          </a:p>
        </p:txBody>
      </p:sp>
      <p:sp>
        <p:nvSpPr>
          <p:cNvPr id="8" name="AutoShape 5">
            <a:extLst>
              <a:ext uri="{FF2B5EF4-FFF2-40B4-BE49-F238E27FC236}">
                <a16:creationId xmlns:a16="http://schemas.microsoft.com/office/drawing/2014/main" id="{9BF5818E-B352-F3A6-1111-1A880A1333CE}"/>
              </a:ext>
            </a:extLst>
          </p:cNvPr>
          <p:cNvSpPr/>
          <p:nvPr/>
        </p:nvSpPr>
        <p:spPr>
          <a:xfrm>
            <a:off x="4343400" y="5861276"/>
            <a:ext cx="4267200" cy="3922804"/>
          </a:xfrm>
          <a:prstGeom prst="line">
            <a:avLst/>
          </a:prstGeom>
          <a:ln w="38100" cap="flat">
            <a:solidFill>
              <a:srgbClr val="0087FF"/>
            </a:solidFill>
            <a:prstDash val="solid"/>
            <a:headEnd type="none" w="sm" len="sm"/>
            <a:tailEnd type="arrow" w="med" len="sm"/>
          </a:ln>
        </p:spPr>
        <p:txBody>
          <a:bodyPr/>
          <a:lstStyle/>
          <a:p>
            <a:endParaRPr lang="en-US"/>
          </a:p>
        </p:txBody>
      </p:sp>
      <p:sp>
        <p:nvSpPr>
          <p:cNvPr id="12" name="AutoShape 5">
            <a:extLst>
              <a:ext uri="{FF2B5EF4-FFF2-40B4-BE49-F238E27FC236}">
                <a16:creationId xmlns:a16="http://schemas.microsoft.com/office/drawing/2014/main" id="{D79DB960-D3B1-72A6-C937-458FB01CCD4A}"/>
              </a:ext>
            </a:extLst>
          </p:cNvPr>
          <p:cNvSpPr/>
          <p:nvPr/>
        </p:nvSpPr>
        <p:spPr>
          <a:xfrm flipV="1">
            <a:off x="4343400" y="5608320"/>
            <a:ext cx="10363200" cy="252955"/>
          </a:xfrm>
          <a:prstGeom prst="line">
            <a:avLst/>
          </a:prstGeom>
          <a:ln w="38100" cap="flat">
            <a:solidFill>
              <a:srgbClr val="0087FF"/>
            </a:solidFill>
            <a:prstDash val="solid"/>
            <a:headEnd type="none" w="sm" len="sm"/>
            <a:tailEnd type="arrow" w="med" len="sm"/>
          </a:ln>
        </p:spPr>
        <p:txBody>
          <a:bodyPr/>
          <a:lstStyle/>
          <a:p>
            <a:endParaRPr lang="en-US"/>
          </a:p>
        </p:txBody>
      </p:sp>
    </p:spTree>
    <p:extLst>
      <p:ext uri="{BB962C8B-B14F-4D97-AF65-F5344CB8AC3E}">
        <p14:creationId xmlns:p14="http://schemas.microsoft.com/office/powerpoint/2010/main" val="1166075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067C3-8C1A-DB55-AF5F-F89E902451C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824A279-970F-BCFC-2C9D-05BF8FB35C63}"/>
              </a:ext>
            </a:extLst>
          </p:cNvPr>
          <p:cNvPicPr>
            <a:picLocks noChangeAspect="1"/>
          </p:cNvPicPr>
          <p:nvPr/>
        </p:nvPicPr>
        <p:blipFill>
          <a:blip r:embed="rId2"/>
          <a:srcRect l="33205" t="28827" r="57916" b="10503"/>
          <a:stretch>
            <a:fillRect/>
          </a:stretch>
        </p:blipFill>
        <p:spPr>
          <a:xfrm>
            <a:off x="12420600" y="571500"/>
            <a:ext cx="5791200" cy="9601200"/>
          </a:xfrm>
          <a:prstGeom prst="rect">
            <a:avLst/>
          </a:prstGeom>
        </p:spPr>
      </p:pic>
      <p:pic>
        <p:nvPicPr>
          <p:cNvPr id="5" name="Picture 4">
            <a:extLst>
              <a:ext uri="{FF2B5EF4-FFF2-40B4-BE49-F238E27FC236}">
                <a16:creationId xmlns:a16="http://schemas.microsoft.com/office/drawing/2014/main" id="{3D1E5619-467F-84C3-A416-E506D5B94ADB}"/>
              </a:ext>
            </a:extLst>
          </p:cNvPr>
          <p:cNvPicPr>
            <a:picLocks noChangeAspect="1"/>
          </p:cNvPicPr>
          <p:nvPr/>
        </p:nvPicPr>
        <p:blipFill>
          <a:blip r:embed="rId3"/>
          <a:srcRect l="33029" t="28758" r="53663" b="44071"/>
          <a:stretch>
            <a:fillRect/>
          </a:stretch>
        </p:blipFill>
        <p:spPr>
          <a:xfrm>
            <a:off x="454086" y="2019300"/>
            <a:ext cx="10290114" cy="5097780"/>
          </a:xfrm>
          <a:prstGeom prst="rect">
            <a:avLst/>
          </a:prstGeom>
        </p:spPr>
      </p:pic>
      <p:sp>
        <p:nvSpPr>
          <p:cNvPr id="4" name="TextBox 4">
            <a:extLst>
              <a:ext uri="{FF2B5EF4-FFF2-40B4-BE49-F238E27FC236}">
                <a16:creationId xmlns:a16="http://schemas.microsoft.com/office/drawing/2014/main" id="{12E33AE3-BC68-FC34-6E0D-17F21008B0E5}"/>
              </a:ext>
            </a:extLst>
          </p:cNvPr>
          <p:cNvSpPr txBox="1"/>
          <p:nvPr/>
        </p:nvSpPr>
        <p:spPr>
          <a:xfrm>
            <a:off x="454086" y="232001"/>
            <a:ext cx="11204514" cy="1441870"/>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Vector/Plasmids </a:t>
            </a:r>
            <a:r>
              <a:rPr lang="en-US" sz="2700" dirty="0">
                <a:solidFill>
                  <a:srgbClr val="000000"/>
                </a:solidFill>
                <a:latin typeface="Helvetica Now"/>
                <a:ea typeface="Helvetica Now"/>
                <a:cs typeface="Helvetica Now"/>
                <a:sym typeface="Helvetica Now"/>
              </a:rPr>
              <a:t>– Click “Add Vector/Plasmids” and then select vector/plasmid from dropdown list or contact </a:t>
            </a:r>
            <a:r>
              <a:rPr lang="en-US" sz="2700" dirty="0">
                <a:solidFill>
                  <a:srgbClr val="000000"/>
                </a:solidFill>
                <a:latin typeface="Helvetica Now"/>
                <a:ea typeface="Helvetica Now"/>
                <a:cs typeface="Helvetica Now"/>
                <a:sym typeface="Helvetica Now"/>
                <a:hlinkClick r:id="rId4"/>
              </a:rPr>
              <a:t>ibc@tamiu.edu</a:t>
            </a:r>
            <a:r>
              <a:rPr lang="en-US" sz="2700" dirty="0">
                <a:solidFill>
                  <a:srgbClr val="000000"/>
                </a:solidFill>
                <a:latin typeface="Helvetica Now"/>
                <a:ea typeface="Helvetica Now"/>
                <a:cs typeface="Helvetica Now"/>
                <a:sym typeface="Helvetica Now"/>
              </a:rPr>
              <a:t> to get vector/plasmid added to the dictionary.</a:t>
            </a:r>
          </a:p>
        </p:txBody>
      </p:sp>
      <p:sp>
        <p:nvSpPr>
          <p:cNvPr id="11" name="TextBox 4">
            <a:extLst>
              <a:ext uri="{FF2B5EF4-FFF2-40B4-BE49-F238E27FC236}">
                <a16:creationId xmlns:a16="http://schemas.microsoft.com/office/drawing/2014/main" id="{66F907AF-19D8-8B50-6F63-0C560220533C}"/>
              </a:ext>
            </a:extLst>
          </p:cNvPr>
          <p:cNvSpPr txBox="1"/>
          <p:nvPr/>
        </p:nvSpPr>
        <p:spPr>
          <a:xfrm>
            <a:off x="620680" y="7581900"/>
            <a:ext cx="11799919" cy="2903808"/>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On outer page, use Attach File button to upload documentation of BSL level (if applicable). </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Repeat until all vector/plasmids to be used on protocol added, answer other questions on inner page shown on right and click Save Changes.</a:t>
            </a:r>
          </a:p>
          <a:p>
            <a:pPr algn="ctr">
              <a:lnSpc>
                <a:spcPts val="3780"/>
              </a:lnSpc>
              <a:spcBef>
                <a:spcPct val="0"/>
              </a:spcBef>
            </a:pPr>
            <a:r>
              <a:rPr lang="en-US" sz="2700" dirty="0">
                <a:solidFill>
                  <a:srgbClr val="000000"/>
                </a:solidFill>
                <a:latin typeface="Helvetica Now"/>
                <a:ea typeface="Helvetica Now"/>
                <a:cs typeface="Helvetica Now"/>
                <a:sym typeface="Helvetica Now"/>
              </a:rPr>
              <a:t> </a:t>
            </a:r>
          </a:p>
        </p:txBody>
      </p:sp>
      <p:sp>
        <p:nvSpPr>
          <p:cNvPr id="16" name="Rectangle 15">
            <a:extLst>
              <a:ext uri="{FF2B5EF4-FFF2-40B4-BE49-F238E27FC236}">
                <a16:creationId xmlns:a16="http://schemas.microsoft.com/office/drawing/2014/main" id="{AD7796D9-E8EA-5195-D558-7091CAB0875F}"/>
              </a:ext>
            </a:extLst>
          </p:cNvPr>
          <p:cNvSpPr/>
          <p:nvPr/>
        </p:nvSpPr>
        <p:spPr>
          <a:xfrm>
            <a:off x="961464" y="2929890"/>
            <a:ext cx="3610536" cy="464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4C2E88-A187-F064-71C9-40BF0C524B8D}"/>
              </a:ext>
            </a:extLst>
          </p:cNvPr>
          <p:cNvSpPr/>
          <p:nvPr/>
        </p:nvSpPr>
        <p:spPr>
          <a:xfrm>
            <a:off x="12725400" y="4415790"/>
            <a:ext cx="1295400" cy="57569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utoShape 5">
            <a:extLst>
              <a:ext uri="{FF2B5EF4-FFF2-40B4-BE49-F238E27FC236}">
                <a16:creationId xmlns:a16="http://schemas.microsoft.com/office/drawing/2014/main" id="{470CCF70-F1E1-65E4-71E8-A9A142982EE7}"/>
              </a:ext>
            </a:extLst>
          </p:cNvPr>
          <p:cNvSpPr/>
          <p:nvPr/>
        </p:nvSpPr>
        <p:spPr>
          <a:xfrm flipH="1">
            <a:off x="3276600" y="687296"/>
            <a:ext cx="2057401" cy="2094004"/>
          </a:xfrm>
          <a:prstGeom prst="line">
            <a:avLst/>
          </a:prstGeom>
          <a:ln w="38100" cap="flat">
            <a:solidFill>
              <a:srgbClr val="0087FF"/>
            </a:solidFill>
            <a:prstDash val="solid"/>
            <a:headEnd type="none" w="sm" len="sm"/>
            <a:tailEnd type="arrow" w="med" len="sm"/>
          </a:ln>
        </p:spPr>
        <p:txBody>
          <a:bodyPr/>
          <a:lstStyle/>
          <a:p>
            <a:endParaRPr lang="en-US"/>
          </a:p>
        </p:txBody>
      </p:sp>
      <p:sp>
        <p:nvSpPr>
          <p:cNvPr id="17" name="AutoShape 5">
            <a:extLst>
              <a:ext uri="{FF2B5EF4-FFF2-40B4-BE49-F238E27FC236}">
                <a16:creationId xmlns:a16="http://schemas.microsoft.com/office/drawing/2014/main" id="{F6D075CE-5D51-AAE4-25A4-B89125B8AFAA}"/>
              </a:ext>
            </a:extLst>
          </p:cNvPr>
          <p:cNvSpPr/>
          <p:nvPr/>
        </p:nvSpPr>
        <p:spPr>
          <a:xfrm>
            <a:off x="5504446" y="1200898"/>
            <a:ext cx="7068553" cy="3409202"/>
          </a:xfrm>
          <a:prstGeom prst="line">
            <a:avLst/>
          </a:prstGeom>
          <a:ln w="38100" cap="flat">
            <a:solidFill>
              <a:srgbClr val="0087FF"/>
            </a:solidFill>
            <a:prstDash val="solid"/>
            <a:headEnd type="none" w="sm" len="sm"/>
            <a:tailEnd type="arrow" w="med" len="sm"/>
          </a:ln>
        </p:spPr>
        <p:txBody>
          <a:bodyPr/>
          <a:lstStyle/>
          <a:p>
            <a:endParaRPr lang="en-US"/>
          </a:p>
        </p:txBody>
      </p:sp>
      <p:sp>
        <p:nvSpPr>
          <p:cNvPr id="20" name="AutoShape 5">
            <a:extLst>
              <a:ext uri="{FF2B5EF4-FFF2-40B4-BE49-F238E27FC236}">
                <a16:creationId xmlns:a16="http://schemas.microsoft.com/office/drawing/2014/main" id="{8C1B388A-C9AF-2E45-A549-98A8D4C40A2D}"/>
              </a:ext>
            </a:extLst>
          </p:cNvPr>
          <p:cNvSpPr/>
          <p:nvPr/>
        </p:nvSpPr>
        <p:spPr>
          <a:xfrm flipH="1" flipV="1">
            <a:off x="2209799" y="6057900"/>
            <a:ext cx="2209801" cy="1524000"/>
          </a:xfrm>
          <a:prstGeom prst="line">
            <a:avLst/>
          </a:prstGeom>
          <a:ln w="38100" cap="flat">
            <a:solidFill>
              <a:srgbClr val="0087FF"/>
            </a:solidFill>
            <a:prstDash val="solid"/>
            <a:headEnd type="none" w="sm" len="sm"/>
            <a:tailEnd type="arrow" w="med" len="sm"/>
          </a:ln>
        </p:spPr>
        <p:txBody>
          <a:bodyPr/>
          <a:lstStyle/>
          <a:p>
            <a:endParaRPr lang="en-US"/>
          </a:p>
        </p:txBody>
      </p:sp>
    </p:spTree>
    <p:extLst>
      <p:ext uri="{BB962C8B-B14F-4D97-AF65-F5344CB8AC3E}">
        <p14:creationId xmlns:p14="http://schemas.microsoft.com/office/powerpoint/2010/main" val="1540489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9FC1D-4B3D-1123-3541-EA9C621DD6C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B336401-3264-5731-B9AB-072D03CD458A}"/>
              </a:ext>
            </a:extLst>
          </p:cNvPr>
          <p:cNvPicPr>
            <a:picLocks noChangeAspect="1"/>
          </p:cNvPicPr>
          <p:nvPr/>
        </p:nvPicPr>
        <p:blipFill>
          <a:blip r:embed="rId2"/>
          <a:srcRect l="33146" t="27438" r="57191" b="12457"/>
          <a:stretch>
            <a:fillRect/>
          </a:stretch>
        </p:blipFill>
        <p:spPr>
          <a:xfrm>
            <a:off x="11734800" y="129732"/>
            <a:ext cx="6553200" cy="9890567"/>
          </a:xfrm>
          <a:prstGeom prst="rect">
            <a:avLst/>
          </a:prstGeom>
        </p:spPr>
      </p:pic>
      <p:pic>
        <p:nvPicPr>
          <p:cNvPr id="3" name="Picture 2">
            <a:extLst>
              <a:ext uri="{FF2B5EF4-FFF2-40B4-BE49-F238E27FC236}">
                <a16:creationId xmlns:a16="http://schemas.microsoft.com/office/drawing/2014/main" id="{5229D337-B322-7215-2E8F-7D7A962E2149}"/>
              </a:ext>
            </a:extLst>
          </p:cNvPr>
          <p:cNvPicPr>
            <a:picLocks noChangeAspect="1"/>
          </p:cNvPicPr>
          <p:nvPr/>
        </p:nvPicPr>
        <p:blipFill>
          <a:blip r:embed="rId3"/>
          <a:srcRect l="33186" t="29018" r="56823" b="44223"/>
          <a:stretch>
            <a:fillRect/>
          </a:stretch>
        </p:blipFill>
        <p:spPr>
          <a:xfrm>
            <a:off x="533399" y="1714500"/>
            <a:ext cx="7924802" cy="5149655"/>
          </a:xfrm>
          <a:prstGeom prst="rect">
            <a:avLst/>
          </a:prstGeom>
        </p:spPr>
      </p:pic>
      <p:sp>
        <p:nvSpPr>
          <p:cNvPr id="4" name="TextBox 4">
            <a:extLst>
              <a:ext uri="{FF2B5EF4-FFF2-40B4-BE49-F238E27FC236}">
                <a16:creationId xmlns:a16="http://schemas.microsoft.com/office/drawing/2014/main" id="{01F81D99-5AE3-CB3B-69F6-86F63981B9DD}"/>
              </a:ext>
            </a:extLst>
          </p:cNvPr>
          <p:cNvSpPr txBox="1"/>
          <p:nvPr/>
        </p:nvSpPr>
        <p:spPr>
          <a:xfrm>
            <a:off x="454086" y="232001"/>
            <a:ext cx="11204514" cy="1929182"/>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Biological Materials </a:t>
            </a:r>
            <a:r>
              <a:rPr lang="en-US" sz="2700" dirty="0">
                <a:solidFill>
                  <a:srgbClr val="000000"/>
                </a:solidFill>
                <a:latin typeface="Helvetica Now"/>
                <a:ea typeface="Helvetica Now"/>
                <a:cs typeface="Helvetica Now"/>
                <a:sym typeface="Helvetica Now"/>
              </a:rPr>
              <a:t>– Click “Add Cell Line” and then select cell line either put a space in cel line text box &amp; a list of all available cell lines will be shown or can type category to see options.</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p:txBody>
      </p:sp>
      <p:sp>
        <p:nvSpPr>
          <p:cNvPr id="11" name="TextBox 4">
            <a:extLst>
              <a:ext uri="{FF2B5EF4-FFF2-40B4-BE49-F238E27FC236}">
                <a16:creationId xmlns:a16="http://schemas.microsoft.com/office/drawing/2014/main" id="{67458E42-874F-E304-62C0-E3B8701F2B49}"/>
              </a:ext>
            </a:extLst>
          </p:cNvPr>
          <p:cNvSpPr txBox="1"/>
          <p:nvPr/>
        </p:nvSpPr>
        <p:spPr>
          <a:xfrm>
            <a:off x="76201" y="7162579"/>
            <a:ext cx="11430000" cy="2903808"/>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On outer page, use Attach File button to upload documentation of BSL level or Experimental Details document (if not inserting that information into textbox on Cell Line Details page). </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Answer other questions on inner page shown on right, and repeat until all biological materials added to protocol and click Save Changes. </a:t>
            </a:r>
          </a:p>
        </p:txBody>
      </p:sp>
      <p:sp>
        <p:nvSpPr>
          <p:cNvPr id="16" name="Rectangle 15">
            <a:extLst>
              <a:ext uri="{FF2B5EF4-FFF2-40B4-BE49-F238E27FC236}">
                <a16:creationId xmlns:a16="http://schemas.microsoft.com/office/drawing/2014/main" id="{CE5E03F1-BF43-C17D-981F-8982D2BD0757}"/>
              </a:ext>
            </a:extLst>
          </p:cNvPr>
          <p:cNvSpPr/>
          <p:nvPr/>
        </p:nvSpPr>
        <p:spPr>
          <a:xfrm>
            <a:off x="501314" y="2559743"/>
            <a:ext cx="2209801" cy="6242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01A038-22FF-7534-DB08-788D22D79195}"/>
              </a:ext>
            </a:extLst>
          </p:cNvPr>
          <p:cNvSpPr/>
          <p:nvPr/>
        </p:nvSpPr>
        <p:spPr>
          <a:xfrm>
            <a:off x="12039600" y="4610100"/>
            <a:ext cx="1656346" cy="2971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utoShape 5">
            <a:extLst>
              <a:ext uri="{FF2B5EF4-FFF2-40B4-BE49-F238E27FC236}">
                <a16:creationId xmlns:a16="http://schemas.microsoft.com/office/drawing/2014/main" id="{46D8D652-9A97-BCEB-789F-DC9CDF529164}"/>
              </a:ext>
            </a:extLst>
          </p:cNvPr>
          <p:cNvSpPr/>
          <p:nvPr/>
        </p:nvSpPr>
        <p:spPr>
          <a:xfrm flipH="1">
            <a:off x="2438399" y="660122"/>
            <a:ext cx="3047999" cy="1777440"/>
          </a:xfrm>
          <a:prstGeom prst="line">
            <a:avLst/>
          </a:prstGeom>
          <a:ln w="38100" cap="flat">
            <a:solidFill>
              <a:srgbClr val="0087FF"/>
            </a:solidFill>
            <a:prstDash val="solid"/>
            <a:headEnd type="none" w="sm" len="sm"/>
            <a:tailEnd type="arrow" w="med" len="sm"/>
          </a:ln>
        </p:spPr>
        <p:txBody>
          <a:bodyPr/>
          <a:lstStyle/>
          <a:p>
            <a:endParaRPr lang="en-US"/>
          </a:p>
        </p:txBody>
      </p:sp>
      <p:sp>
        <p:nvSpPr>
          <p:cNvPr id="17" name="AutoShape 5">
            <a:extLst>
              <a:ext uri="{FF2B5EF4-FFF2-40B4-BE49-F238E27FC236}">
                <a16:creationId xmlns:a16="http://schemas.microsoft.com/office/drawing/2014/main" id="{DACCA2BC-6168-8C01-EE6E-70DCBB9380BF}"/>
              </a:ext>
            </a:extLst>
          </p:cNvPr>
          <p:cNvSpPr/>
          <p:nvPr/>
        </p:nvSpPr>
        <p:spPr>
          <a:xfrm>
            <a:off x="10058399" y="1439283"/>
            <a:ext cx="2362199" cy="3551817"/>
          </a:xfrm>
          <a:prstGeom prst="line">
            <a:avLst/>
          </a:prstGeom>
          <a:ln w="38100" cap="flat">
            <a:solidFill>
              <a:srgbClr val="0087FF"/>
            </a:solidFill>
            <a:prstDash val="solid"/>
            <a:headEnd type="none" w="sm" len="sm"/>
            <a:tailEnd type="arrow" w="med" len="sm"/>
          </a:ln>
        </p:spPr>
        <p:txBody>
          <a:bodyPr/>
          <a:lstStyle/>
          <a:p>
            <a:r>
              <a:rPr lang="en-US" dirty="0"/>
              <a:t>m</a:t>
            </a:r>
          </a:p>
        </p:txBody>
      </p:sp>
      <p:sp>
        <p:nvSpPr>
          <p:cNvPr id="20" name="AutoShape 5">
            <a:extLst>
              <a:ext uri="{FF2B5EF4-FFF2-40B4-BE49-F238E27FC236}">
                <a16:creationId xmlns:a16="http://schemas.microsoft.com/office/drawing/2014/main" id="{FAABB378-A15C-4D92-7CB5-609E8CB2B875}"/>
              </a:ext>
            </a:extLst>
          </p:cNvPr>
          <p:cNvSpPr/>
          <p:nvPr/>
        </p:nvSpPr>
        <p:spPr>
          <a:xfrm flipH="1" flipV="1">
            <a:off x="2265946" y="5524500"/>
            <a:ext cx="2209801" cy="1524000"/>
          </a:xfrm>
          <a:prstGeom prst="line">
            <a:avLst/>
          </a:prstGeom>
          <a:ln w="38100" cap="flat">
            <a:solidFill>
              <a:srgbClr val="0087FF"/>
            </a:solidFill>
            <a:prstDash val="solid"/>
            <a:headEnd type="none" w="sm" len="sm"/>
            <a:tailEnd type="arrow" w="med" len="sm"/>
          </a:ln>
        </p:spPr>
        <p:txBody>
          <a:bodyPr/>
          <a:lstStyle/>
          <a:p>
            <a:endParaRPr lang="en-US"/>
          </a:p>
        </p:txBody>
      </p:sp>
    </p:spTree>
    <p:extLst>
      <p:ext uri="{BB962C8B-B14F-4D97-AF65-F5344CB8AC3E}">
        <p14:creationId xmlns:p14="http://schemas.microsoft.com/office/powerpoint/2010/main" val="1994247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5F46B-B9C4-A4BB-4412-03A44B71D26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F8F0BE3-DF12-E7F8-EC95-2F309C0FE397}"/>
              </a:ext>
            </a:extLst>
          </p:cNvPr>
          <p:cNvPicPr>
            <a:picLocks noChangeAspect="1"/>
          </p:cNvPicPr>
          <p:nvPr/>
        </p:nvPicPr>
        <p:blipFill>
          <a:blip r:embed="rId2"/>
          <a:srcRect l="33105" t="29020" r="59236" b="26422"/>
          <a:stretch>
            <a:fillRect/>
          </a:stretch>
        </p:blipFill>
        <p:spPr>
          <a:xfrm>
            <a:off x="11201399" y="152400"/>
            <a:ext cx="7010401" cy="9895306"/>
          </a:xfrm>
          <a:prstGeom prst="rect">
            <a:avLst/>
          </a:prstGeom>
        </p:spPr>
      </p:pic>
      <p:pic>
        <p:nvPicPr>
          <p:cNvPr id="3" name="Picture 2">
            <a:extLst>
              <a:ext uri="{FF2B5EF4-FFF2-40B4-BE49-F238E27FC236}">
                <a16:creationId xmlns:a16="http://schemas.microsoft.com/office/drawing/2014/main" id="{CED99FE2-4CD7-BA13-D709-415D4708B167}"/>
              </a:ext>
            </a:extLst>
          </p:cNvPr>
          <p:cNvPicPr>
            <a:picLocks noChangeAspect="1"/>
          </p:cNvPicPr>
          <p:nvPr/>
        </p:nvPicPr>
        <p:blipFill>
          <a:blip r:embed="rId3"/>
          <a:srcRect l="33101" t="28865" r="59036" b="44114"/>
          <a:stretch>
            <a:fillRect/>
          </a:stretch>
        </p:blipFill>
        <p:spPr>
          <a:xfrm>
            <a:off x="1956184" y="1714500"/>
            <a:ext cx="6883016" cy="5739232"/>
          </a:xfrm>
          <a:prstGeom prst="rect">
            <a:avLst/>
          </a:prstGeom>
        </p:spPr>
      </p:pic>
      <p:sp>
        <p:nvSpPr>
          <p:cNvPr id="4" name="TextBox 4">
            <a:extLst>
              <a:ext uri="{FF2B5EF4-FFF2-40B4-BE49-F238E27FC236}">
                <a16:creationId xmlns:a16="http://schemas.microsoft.com/office/drawing/2014/main" id="{5D2A3EF5-E722-76B4-5901-36CDF3F8AE03}"/>
              </a:ext>
            </a:extLst>
          </p:cNvPr>
          <p:cNvSpPr txBox="1"/>
          <p:nvPr/>
        </p:nvSpPr>
        <p:spPr>
          <a:xfrm>
            <a:off x="454086" y="114300"/>
            <a:ext cx="10061514" cy="1441870"/>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Infectious Agents/Microorganisms </a:t>
            </a:r>
            <a:r>
              <a:rPr lang="en-US" sz="2700" dirty="0">
                <a:solidFill>
                  <a:srgbClr val="000000"/>
                </a:solidFill>
                <a:latin typeface="Helvetica Now"/>
                <a:ea typeface="Helvetica Now"/>
                <a:cs typeface="Helvetica Now"/>
                <a:sym typeface="Helvetica Now"/>
              </a:rPr>
              <a:t>– Click “Add Agent” and then on Agent Info page, select agent from dropdown list or contact </a:t>
            </a:r>
            <a:r>
              <a:rPr lang="en-US" sz="2700" dirty="0">
                <a:solidFill>
                  <a:srgbClr val="000000"/>
                </a:solidFill>
                <a:latin typeface="Helvetica Now"/>
                <a:ea typeface="Helvetica Now"/>
                <a:cs typeface="Helvetica Now"/>
                <a:sym typeface="Helvetica Now"/>
                <a:hlinkClick r:id="rId4"/>
              </a:rPr>
              <a:t>ibc@tamiu.edu</a:t>
            </a:r>
            <a:r>
              <a:rPr lang="en-US" sz="2700" dirty="0">
                <a:solidFill>
                  <a:srgbClr val="000000"/>
                </a:solidFill>
                <a:latin typeface="Helvetica Now"/>
                <a:ea typeface="Helvetica Now"/>
                <a:cs typeface="Helvetica Now"/>
                <a:sym typeface="Helvetica Now"/>
              </a:rPr>
              <a:t> to get agent added to the dictionary.</a:t>
            </a:r>
          </a:p>
        </p:txBody>
      </p:sp>
      <p:sp>
        <p:nvSpPr>
          <p:cNvPr id="11" name="TextBox 4">
            <a:extLst>
              <a:ext uri="{FF2B5EF4-FFF2-40B4-BE49-F238E27FC236}">
                <a16:creationId xmlns:a16="http://schemas.microsoft.com/office/drawing/2014/main" id="{1E229492-5D04-75E1-CF69-39E7FDA23223}"/>
              </a:ext>
            </a:extLst>
          </p:cNvPr>
          <p:cNvSpPr txBox="1"/>
          <p:nvPr/>
        </p:nvSpPr>
        <p:spPr>
          <a:xfrm>
            <a:off x="76200" y="7581900"/>
            <a:ext cx="11125199" cy="2903808"/>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On outer page, use Attach File button to upload documentation of BSL level (if applicable). </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Repeat until all agents to be used on protocol added, answer other questions on inner page shown on right and click Save Changes.</a:t>
            </a:r>
          </a:p>
          <a:p>
            <a:pPr algn="ctr">
              <a:lnSpc>
                <a:spcPts val="3780"/>
              </a:lnSpc>
              <a:spcBef>
                <a:spcPct val="0"/>
              </a:spcBef>
            </a:pPr>
            <a:r>
              <a:rPr lang="en-US" sz="2700" dirty="0">
                <a:solidFill>
                  <a:srgbClr val="000000"/>
                </a:solidFill>
                <a:latin typeface="Helvetica Now"/>
                <a:ea typeface="Helvetica Now"/>
                <a:cs typeface="Helvetica Now"/>
                <a:sym typeface="Helvetica Now"/>
              </a:rPr>
              <a:t> </a:t>
            </a:r>
          </a:p>
        </p:txBody>
      </p:sp>
      <p:sp>
        <p:nvSpPr>
          <p:cNvPr id="16" name="Rectangle 15">
            <a:extLst>
              <a:ext uri="{FF2B5EF4-FFF2-40B4-BE49-F238E27FC236}">
                <a16:creationId xmlns:a16="http://schemas.microsoft.com/office/drawing/2014/main" id="{DFAC92DB-6D07-6114-BE35-239972788168}"/>
              </a:ext>
            </a:extLst>
          </p:cNvPr>
          <p:cNvSpPr/>
          <p:nvPr/>
        </p:nvSpPr>
        <p:spPr>
          <a:xfrm>
            <a:off x="2028695" y="2712797"/>
            <a:ext cx="1984314" cy="4854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13D016-6C04-8708-91B3-8A25355A51EA}"/>
              </a:ext>
            </a:extLst>
          </p:cNvPr>
          <p:cNvSpPr/>
          <p:nvPr/>
        </p:nvSpPr>
        <p:spPr>
          <a:xfrm>
            <a:off x="11852058" y="4838700"/>
            <a:ext cx="1295400" cy="298229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utoShape 5">
            <a:extLst>
              <a:ext uri="{FF2B5EF4-FFF2-40B4-BE49-F238E27FC236}">
                <a16:creationId xmlns:a16="http://schemas.microsoft.com/office/drawing/2014/main" id="{89FF4490-7204-3EF3-4EA8-C5C57483BAE5}"/>
              </a:ext>
            </a:extLst>
          </p:cNvPr>
          <p:cNvSpPr/>
          <p:nvPr/>
        </p:nvSpPr>
        <p:spPr>
          <a:xfrm flipH="1">
            <a:off x="3809998" y="419100"/>
            <a:ext cx="3810001" cy="2207270"/>
          </a:xfrm>
          <a:prstGeom prst="line">
            <a:avLst/>
          </a:prstGeom>
          <a:ln w="38100" cap="flat">
            <a:solidFill>
              <a:srgbClr val="0087FF"/>
            </a:solidFill>
            <a:prstDash val="solid"/>
            <a:headEnd type="none" w="sm" len="sm"/>
            <a:tailEnd type="arrow" w="med" len="sm"/>
          </a:ln>
        </p:spPr>
        <p:txBody>
          <a:bodyPr/>
          <a:lstStyle/>
          <a:p>
            <a:endParaRPr lang="en-US"/>
          </a:p>
        </p:txBody>
      </p:sp>
      <p:sp>
        <p:nvSpPr>
          <p:cNvPr id="17" name="AutoShape 5">
            <a:extLst>
              <a:ext uri="{FF2B5EF4-FFF2-40B4-BE49-F238E27FC236}">
                <a16:creationId xmlns:a16="http://schemas.microsoft.com/office/drawing/2014/main" id="{F2C4F1B9-2504-D7AA-3686-12E2665F1F14}"/>
              </a:ext>
            </a:extLst>
          </p:cNvPr>
          <p:cNvSpPr/>
          <p:nvPr/>
        </p:nvSpPr>
        <p:spPr>
          <a:xfrm>
            <a:off x="9296399" y="1028700"/>
            <a:ext cx="2898713" cy="3657600"/>
          </a:xfrm>
          <a:prstGeom prst="line">
            <a:avLst/>
          </a:prstGeom>
          <a:ln w="38100" cap="flat">
            <a:solidFill>
              <a:srgbClr val="0087FF"/>
            </a:solidFill>
            <a:prstDash val="solid"/>
            <a:headEnd type="none" w="sm" len="sm"/>
            <a:tailEnd type="arrow" w="med" len="sm"/>
          </a:ln>
        </p:spPr>
        <p:txBody>
          <a:bodyPr/>
          <a:lstStyle/>
          <a:p>
            <a:endParaRPr lang="en-US"/>
          </a:p>
        </p:txBody>
      </p:sp>
      <p:sp>
        <p:nvSpPr>
          <p:cNvPr id="20" name="AutoShape 5">
            <a:extLst>
              <a:ext uri="{FF2B5EF4-FFF2-40B4-BE49-F238E27FC236}">
                <a16:creationId xmlns:a16="http://schemas.microsoft.com/office/drawing/2014/main" id="{BE4AACEC-8B25-D7E9-E1AD-00B2D34384E6}"/>
              </a:ext>
            </a:extLst>
          </p:cNvPr>
          <p:cNvSpPr/>
          <p:nvPr/>
        </p:nvSpPr>
        <p:spPr>
          <a:xfrm flipH="1" flipV="1">
            <a:off x="3276600" y="6210299"/>
            <a:ext cx="990600" cy="1329859"/>
          </a:xfrm>
          <a:prstGeom prst="line">
            <a:avLst/>
          </a:prstGeom>
          <a:ln w="38100" cap="flat">
            <a:solidFill>
              <a:srgbClr val="0087FF"/>
            </a:solidFill>
            <a:prstDash val="solid"/>
            <a:headEnd type="none" w="sm" len="sm"/>
            <a:tailEnd type="arrow" w="med" len="sm"/>
          </a:ln>
        </p:spPr>
        <p:txBody>
          <a:bodyPr/>
          <a:lstStyle/>
          <a:p>
            <a:endParaRPr lang="en-US"/>
          </a:p>
        </p:txBody>
      </p:sp>
    </p:spTree>
    <p:extLst>
      <p:ext uri="{BB962C8B-B14F-4D97-AF65-F5344CB8AC3E}">
        <p14:creationId xmlns:p14="http://schemas.microsoft.com/office/powerpoint/2010/main" val="4015242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A3758-6B80-CED9-48CB-8F17894F72A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2667349-3D1B-262B-DADB-D177DE88C28C}"/>
              </a:ext>
            </a:extLst>
          </p:cNvPr>
          <p:cNvPicPr>
            <a:picLocks noChangeAspect="1"/>
          </p:cNvPicPr>
          <p:nvPr/>
        </p:nvPicPr>
        <p:blipFill>
          <a:blip r:embed="rId3"/>
          <a:srcRect l="33112" t="28747" r="57812" b="16986"/>
          <a:stretch>
            <a:fillRect/>
          </a:stretch>
        </p:blipFill>
        <p:spPr>
          <a:xfrm>
            <a:off x="11362765" y="266700"/>
            <a:ext cx="6925235" cy="10046368"/>
          </a:xfrm>
          <a:prstGeom prst="rect">
            <a:avLst/>
          </a:prstGeom>
        </p:spPr>
      </p:pic>
      <p:pic>
        <p:nvPicPr>
          <p:cNvPr id="5" name="Picture 4">
            <a:extLst>
              <a:ext uri="{FF2B5EF4-FFF2-40B4-BE49-F238E27FC236}">
                <a16:creationId xmlns:a16="http://schemas.microsoft.com/office/drawing/2014/main" id="{D15F463E-E2C9-9215-E633-08E9181C6F3C}"/>
              </a:ext>
            </a:extLst>
          </p:cNvPr>
          <p:cNvPicPr>
            <a:picLocks noChangeAspect="1"/>
          </p:cNvPicPr>
          <p:nvPr/>
        </p:nvPicPr>
        <p:blipFill>
          <a:blip r:embed="rId4"/>
          <a:srcRect l="33113" t="29165" r="56958" b="43074"/>
          <a:stretch>
            <a:fillRect/>
          </a:stretch>
        </p:blipFill>
        <p:spPr>
          <a:xfrm>
            <a:off x="1169963" y="1790700"/>
            <a:ext cx="8307045" cy="5635486"/>
          </a:xfrm>
          <a:prstGeom prst="rect">
            <a:avLst/>
          </a:prstGeom>
        </p:spPr>
      </p:pic>
      <p:sp>
        <p:nvSpPr>
          <p:cNvPr id="4" name="TextBox 4">
            <a:extLst>
              <a:ext uri="{FF2B5EF4-FFF2-40B4-BE49-F238E27FC236}">
                <a16:creationId xmlns:a16="http://schemas.microsoft.com/office/drawing/2014/main" id="{46CBFE90-B805-45F9-5391-6246D54965F1}"/>
              </a:ext>
            </a:extLst>
          </p:cNvPr>
          <p:cNvSpPr txBox="1"/>
          <p:nvPr/>
        </p:nvSpPr>
        <p:spPr>
          <a:xfrm>
            <a:off x="454086" y="114300"/>
            <a:ext cx="10061514" cy="1441870"/>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Nanoparticles </a:t>
            </a:r>
            <a:r>
              <a:rPr lang="en-US" sz="2700" dirty="0">
                <a:solidFill>
                  <a:srgbClr val="000000"/>
                </a:solidFill>
                <a:latin typeface="Helvetica Now"/>
                <a:ea typeface="Helvetica Now"/>
                <a:cs typeface="Helvetica Now"/>
                <a:sym typeface="Helvetica Now"/>
              </a:rPr>
              <a:t>– Click “Add Nanoparticle” and then on Info page, select nanoparticle from dropdown list or contact </a:t>
            </a:r>
            <a:r>
              <a:rPr lang="en-US" sz="2700" dirty="0">
                <a:solidFill>
                  <a:srgbClr val="000000"/>
                </a:solidFill>
                <a:latin typeface="Helvetica Now"/>
                <a:ea typeface="Helvetica Now"/>
                <a:cs typeface="Helvetica Now"/>
                <a:sym typeface="Helvetica Now"/>
                <a:hlinkClick r:id="rId5"/>
              </a:rPr>
              <a:t>ibc@tamiu.edu</a:t>
            </a:r>
            <a:r>
              <a:rPr lang="en-US" sz="2700" dirty="0">
                <a:solidFill>
                  <a:srgbClr val="000000"/>
                </a:solidFill>
                <a:latin typeface="Helvetica Now"/>
                <a:ea typeface="Helvetica Now"/>
                <a:cs typeface="Helvetica Now"/>
                <a:sym typeface="Helvetica Now"/>
              </a:rPr>
              <a:t> to get nanoparticle added to the dictionary.</a:t>
            </a:r>
          </a:p>
        </p:txBody>
      </p:sp>
      <p:sp>
        <p:nvSpPr>
          <p:cNvPr id="11" name="TextBox 4">
            <a:extLst>
              <a:ext uri="{FF2B5EF4-FFF2-40B4-BE49-F238E27FC236}">
                <a16:creationId xmlns:a16="http://schemas.microsoft.com/office/drawing/2014/main" id="{F6F747D3-FD0C-5BCC-D39C-B90654436FD2}"/>
              </a:ext>
            </a:extLst>
          </p:cNvPr>
          <p:cNvSpPr txBox="1"/>
          <p:nvPr/>
        </p:nvSpPr>
        <p:spPr>
          <a:xfrm>
            <a:off x="76200" y="8264036"/>
            <a:ext cx="11370746" cy="1908664"/>
          </a:xfrm>
          <a:prstGeom prst="rect">
            <a:avLst/>
          </a:prstGeom>
        </p:spPr>
        <p:txBody>
          <a:bodyPr wrap="square" lIns="0" tIns="0" rIns="0" bIns="0" rtlCol="0" anchor="t">
            <a:spAutoFit/>
          </a:bodyPr>
          <a:lstStyle/>
          <a:p>
            <a:pPr algn="ctr">
              <a:spcBef>
                <a:spcPct val="0"/>
              </a:spcBef>
            </a:pPr>
            <a:r>
              <a:rPr lang="en-US" sz="2700" dirty="0">
                <a:solidFill>
                  <a:srgbClr val="000000"/>
                </a:solidFill>
                <a:latin typeface="Helvetica Now"/>
                <a:ea typeface="Helvetica Now"/>
                <a:cs typeface="Helvetica Now"/>
                <a:sym typeface="Helvetica Now"/>
              </a:rPr>
              <a:t>On outer page, use Attach File button to attach any supporting documents (if applicable). </a:t>
            </a:r>
          </a:p>
          <a:p>
            <a:pPr algn="ctr">
              <a:spcBef>
                <a:spcPct val="0"/>
              </a:spcBef>
            </a:pPr>
            <a:endParaRPr lang="en-US" sz="8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Repeat until all nanoparticles to be used on protocol added, answer other questions on inner page shown on right and click Save Changes. </a:t>
            </a:r>
          </a:p>
        </p:txBody>
      </p:sp>
      <p:sp>
        <p:nvSpPr>
          <p:cNvPr id="16" name="Rectangle 15">
            <a:extLst>
              <a:ext uri="{FF2B5EF4-FFF2-40B4-BE49-F238E27FC236}">
                <a16:creationId xmlns:a16="http://schemas.microsoft.com/office/drawing/2014/main" id="{C08C2109-3CB4-05AD-6AA3-525DCDE799F2}"/>
              </a:ext>
            </a:extLst>
          </p:cNvPr>
          <p:cNvSpPr/>
          <p:nvPr/>
        </p:nvSpPr>
        <p:spPr>
          <a:xfrm>
            <a:off x="1752600" y="3134099"/>
            <a:ext cx="1984314" cy="4854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166497-69E6-FED0-DD27-1F99987E62CC}"/>
              </a:ext>
            </a:extLst>
          </p:cNvPr>
          <p:cNvSpPr/>
          <p:nvPr/>
        </p:nvSpPr>
        <p:spPr>
          <a:xfrm>
            <a:off x="11827946" y="4672162"/>
            <a:ext cx="3488254" cy="12333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utoShape 5">
            <a:extLst>
              <a:ext uri="{FF2B5EF4-FFF2-40B4-BE49-F238E27FC236}">
                <a16:creationId xmlns:a16="http://schemas.microsoft.com/office/drawing/2014/main" id="{02818E39-5D7A-9DCA-AECD-442F227ACC1D}"/>
              </a:ext>
            </a:extLst>
          </p:cNvPr>
          <p:cNvSpPr/>
          <p:nvPr/>
        </p:nvSpPr>
        <p:spPr>
          <a:xfrm flipH="1">
            <a:off x="2628898" y="543300"/>
            <a:ext cx="2476502" cy="2473534"/>
          </a:xfrm>
          <a:prstGeom prst="line">
            <a:avLst/>
          </a:prstGeom>
          <a:ln w="38100" cap="flat">
            <a:solidFill>
              <a:srgbClr val="0087FF"/>
            </a:solidFill>
            <a:prstDash val="solid"/>
            <a:headEnd type="none" w="sm" len="sm"/>
            <a:tailEnd type="arrow" w="med" len="sm"/>
          </a:ln>
        </p:spPr>
        <p:txBody>
          <a:bodyPr/>
          <a:lstStyle/>
          <a:p>
            <a:endParaRPr lang="en-US"/>
          </a:p>
        </p:txBody>
      </p:sp>
      <p:sp>
        <p:nvSpPr>
          <p:cNvPr id="17" name="AutoShape 5">
            <a:extLst>
              <a:ext uri="{FF2B5EF4-FFF2-40B4-BE49-F238E27FC236}">
                <a16:creationId xmlns:a16="http://schemas.microsoft.com/office/drawing/2014/main" id="{B5DE56C7-4923-B543-F004-EC51592E21C5}"/>
              </a:ext>
            </a:extLst>
          </p:cNvPr>
          <p:cNvSpPr/>
          <p:nvPr/>
        </p:nvSpPr>
        <p:spPr>
          <a:xfrm>
            <a:off x="7612876" y="984932"/>
            <a:ext cx="4038944" cy="3853768"/>
          </a:xfrm>
          <a:prstGeom prst="line">
            <a:avLst/>
          </a:prstGeom>
          <a:ln w="38100" cap="flat">
            <a:solidFill>
              <a:srgbClr val="0087FF"/>
            </a:solidFill>
            <a:prstDash val="solid"/>
            <a:headEnd type="none" w="sm" len="sm"/>
            <a:tailEnd type="arrow" w="med" len="sm"/>
          </a:ln>
        </p:spPr>
        <p:txBody>
          <a:bodyPr/>
          <a:lstStyle/>
          <a:p>
            <a:endParaRPr lang="en-US"/>
          </a:p>
        </p:txBody>
      </p:sp>
      <p:sp>
        <p:nvSpPr>
          <p:cNvPr id="20" name="AutoShape 5">
            <a:extLst>
              <a:ext uri="{FF2B5EF4-FFF2-40B4-BE49-F238E27FC236}">
                <a16:creationId xmlns:a16="http://schemas.microsoft.com/office/drawing/2014/main" id="{D9A211B2-3504-EED7-DF2D-3A9BBF8E56AC}"/>
              </a:ext>
            </a:extLst>
          </p:cNvPr>
          <p:cNvSpPr/>
          <p:nvPr/>
        </p:nvSpPr>
        <p:spPr>
          <a:xfrm flipH="1" flipV="1">
            <a:off x="2876548" y="6219607"/>
            <a:ext cx="1619251" cy="1904060"/>
          </a:xfrm>
          <a:prstGeom prst="line">
            <a:avLst/>
          </a:prstGeom>
          <a:ln w="38100" cap="flat">
            <a:solidFill>
              <a:srgbClr val="0087FF"/>
            </a:solidFill>
            <a:prstDash val="solid"/>
            <a:headEnd type="none" w="sm" len="sm"/>
            <a:tailEnd type="arrow" w="med" len="sm"/>
          </a:ln>
        </p:spPr>
        <p:txBody>
          <a:bodyPr/>
          <a:lstStyle/>
          <a:p>
            <a:endParaRPr lang="en-US"/>
          </a:p>
        </p:txBody>
      </p:sp>
    </p:spTree>
    <p:extLst>
      <p:ext uri="{BB962C8B-B14F-4D97-AF65-F5344CB8AC3E}">
        <p14:creationId xmlns:p14="http://schemas.microsoft.com/office/powerpoint/2010/main" val="19749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78963-AE09-EF0E-705C-06CAC2D3CF3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925AE55-9D4A-5242-1D9C-C976F0B7C90F}"/>
              </a:ext>
            </a:extLst>
          </p:cNvPr>
          <p:cNvPicPr>
            <a:picLocks noChangeAspect="1"/>
          </p:cNvPicPr>
          <p:nvPr/>
        </p:nvPicPr>
        <p:blipFill>
          <a:blip r:embed="rId2"/>
          <a:srcRect l="33422" t="27677" r="59203" b="37042"/>
          <a:stretch>
            <a:fillRect/>
          </a:stretch>
        </p:blipFill>
        <p:spPr>
          <a:xfrm>
            <a:off x="11329494" y="38100"/>
            <a:ext cx="6958506" cy="8077200"/>
          </a:xfrm>
          <a:prstGeom prst="rect">
            <a:avLst/>
          </a:prstGeom>
        </p:spPr>
      </p:pic>
      <p:pic>
        <p:nvPicPr>
          <p:cNvPr id="3" name="Picture 2">
            <a:extLst>
              <a:ext uri="{FF2B5EF4-FFF2-40B4-BE49-F238E27FC236}">
                <a16:creationId xmlns:a16="http://schemas.microsoft.com/office/drawing/2014/main" id="{C66A92EC-49B0-617A-A1D2-53C42017A88C}"/>
              </a:ext>
            </a:extLst>
          </p:cNvPr>
          <p:cNvPicPr>
            <a:picLocks noChangeAspect="1"/>
          </p:cNvPicPr>
          <p:nvPr/>
        </p:nvPicPr>
        <p:blipFill>
          <a:blip r:embed="rId3"/>
          <a:srcRect l="33137" t="29112" r="51372" b="31869"/>
          <a:stretch>
            <a:fillRect/>
          </a:stretch>
        </p:blipFill>
        <p:spPr>
          <a:xfrm>
            <a:off x="117734" y="2095500"/>
            <a:ext cx="10931266" cy="6680221"/>
          </a:xfrm>
          <a:prstGeom prst="rect">
            <a:avLst/>
          </a:prstGeom>
        </p:spPr>
      </p:pic>
      <p:sp>
        <p:nvSpPr>
          <p:cNvPr id="4" name="TextBox 4">
            <a:extLst>
              <a:ext uri="{FF2B5EF4-FFF2-40B4-BE49-F238E27FC236}">
                <a16:creationId xmlns:a16="http://schemas.microsoft.com/office/drawing/2014/main" id="{9F9525A6-FDE5-802D-B1DE-7CEDBB77FBD0}"/>
              </a:ext>
            </a:extLst>
          </p:cNvPr>
          <p:cNvSpPr txBox="1"/>
          <p:nvPr/>
        </p:nvSpPr>
        <p:spPr>
          <a:xfrm>
            <a:off x="454086" y="114300"/>
            <a:ext cx="10594914" cy="1441870"/>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Whole Animal Work </a:t>
            </a:r>
            <a:r>
              <a:rPr lang="en-US" sz="2700" dirty="0">
                <a:solidFill>
                  <a:srgbClr val="000000"/>
                </a:solidFill>
                <a:latin typeface="Helvetica Now"/>
                <a:ea typeface="Helvetica Now"/>
                <a:cs typeface="Helvetica Now"/>
                <a:sym typeface="Helvetica Now"/>
              </a:rPr>
              <a:t>– Click “Add” and then on Whole Animals page, select animal from dropdown list or contact </a:t>
            </a:r>
            <a:r>
              <a:rPr lang="en-US" sz="2700" dirty="0">
                <a:solidFill>
                  <a:srgbClr val="000000"/>
                </a:solidFill>
                <a:latin typeface="Helvetica Now"/>
                <a:ea typeface="Helvetica Now"/>
                <a:cs typeface="Helvetica Now"/>
                <a:sym typeface="Helvetica Now"/>
                <a:hlinkClick r:id="rId4"/>
              </a:rPr>
              <a:t>ibc@tamiu.edu</a:t>
            </a:r>
            <a:r>
              <a:rPr lang="en-US" sz="2700" dirty="0">
                <a:solidFill>
                  <a:srgbClr val="000000"/>
                </a:solidFill>
                <a:latin typeface="Helvetica Now"/>
                <a:ea typeface="Helvetica Now"/>
                <a:cs typeface="Helvetica Now"/>
                <a:sym typeface="Helvetica Now"/>
              </a:rPr>
              <a:t> to get animal added to the dictionary.</a:t>
            </a:r>
          </a:p>
        </p:txBody>
      </p:sp>
      <p:sp>
        <p:nvSpPr>
          <p:cNvPr id="11" name="TextBox 4">
            <a:extLst>
              <a:ext uri="{FF2B5EF4-FFF2-40B4-BE49-F238E27FC236}">
                <a16:creationId xmlns:a16="http://schemas.microsoft.com/office/drawing/2014/main" id="{CD4331E9-4AFC-D38A-2F6C-45D0DF659FB6}"/>
              </a:ext>
            </a:extLst>
          </p:cNvPr>
          <p:cNvSpPr txBox="1"/>
          <p:nvPr/>
        </p:nvSpPr>
        <p:spPr>
          <a:xfrm>
            <a:off x="76200" y="9065743"/>
            <a:ext cx="11370746" cy="954557"/>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Repeat until all animals to be used on protocol added, answer other questions on inner page shown on right and click Save Changes.</a:t>
            </a:r>
          </a:p>
        </p:txBody>
      </p:sp>
      <p:sp>
        <p:nvSpPr>
          <p:cNvPr id="16" name="Rectangle 15">
            <a:extLst>
              <a:ext uri="{FF2B5EF4-FFF2-40B4-BE49-F238E27FC236}">
                <a16:creationId xmlns:a16="http://schemas.microsoft.com/office/drawing/2014/main" id="{9CC9A321-7DE1-9FD3-8ECE-D1C8CD71702E}"/>
              </a:ext>
            </a:extLst>
          </p:cNvPr>
          <p:cNvSpPr/>
          <p:nvPr/>
        </p:nvSpPr>
        <p:spPr>
          <a:xfrm>
            <a:off x="228600" y="8059808"/>
            <a:ext cx="990600" cy="51269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8CA05E-BBBC-9A0D-01E1-DBFA1ACD36C9}"/>
              </a:ext>
            </a:extLst>
          </p:cNvPr>
          <p:cNvSpPr/>
          <p:nvPr/>
        </p:nvSpPr>
        <p:spPr>
          <a:xfrm>
            <a:off x="11658600" y="3848099"/>
            <a:ext cx="3581400" cy="240596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utoShape 5">
            <a:extLst>
              <a:ext uri="{FF2B5EF4-FFF2-40B4-BE49-F238E27FC236}">
                <a16:creationId xmlns:a16="http://schemas.microsoft.com/office/drawing/2014/main" id="{A6A9A45F-C101-AC3F-816D-D1E2951723EC}"/>
              </a:ext>
            </a:extLst>
          </p:cNvPr>
          <p:cNvSpPr/>
          <p:nvPr/>
        </p:nvSpPr>
        <p:spPr>
          <a:xfrm flipH="1">
            <a:off x="859390" y="495299"/>
            <a:ext cx="4956115" cy="7361287"/>
          </a:xfrm>
          <a:prstGeom prst="line">
            <a:avLst/>
          </a:prstGeom>
          <a:ln w="38100" cap="flat">
            <a:solidFill>
              <a:srgbClr val="0087FF"/>
            </a:solidFill>
            <a:prstDash val="solid"/>
            <a:headEnd type="none" w="sm" len="sm"/>
            <a:tailEnd type="arrow" w="med" len="sm"/>
          </a:ln>
        </p:spPr>
        <p:txBody>
          <a:bodyPr/>
          <a:lstStyle/>
          <a:p>
            <a:endParaRPr lang="en-US"/>
          </a:p>
        </p:txBody>
      </p:sp>
      <p:sp>
        <p:nvSpPr>
          <p:cNvPr id="17" name="AutoShape 5">
            <a:extLst>
              <a:ext uri="{FF2B5EF4-FFF2-40B4-BE49-F238E27FC236}">
                <a16:creationId xmlns:a16="http://schemas.microsoft.com/office/drawing/2014/main" id="{7DEA3716-5F1B-31FF-9648-57EF15E24C98}"/>
              </a:ext>
            </a:extLst>
          </p:cNvPr>
          <p:cNvSpPr/>
          <p:nvPr/>
        </p:nvSpPr>
        <p:spPr>
          <a:xfrm>
            <a:off x="6629401" y="952500"/>
            <a:ext cx="4824903" cy="3124200"/>
          </a:xfrm>
          <a:prstGeom prst="line">
            <a:avLst/>
          </a:prstGeom>
          <a:ln w="38100" cap="flat">
            <a:solidFill>
              <a:srgbClr val="0087FF"/>
            </a:solidFill>
            <a:prstDash val="solid"/>
            <a:headEnd type="none" w="sm" len="sm"/>
            <a:tailEnd type="arrow" w="med" len="sm"/>
          </a:ln>
        </p:spPr>
        <p:txBody>
          <a:bodyPr/>
          <a:lstStyle/>
          <a:p>
            <a:endParaRPr lang="en-US"/>
          </a:p>
        </p:txBody>
      </p:sp>
    </p:spTree>
    <p:extLst>
      <p:ext uri="{BB962C8B-B14F-4D97-AF65-F5344CB8AC3E}">
        <p14:creationId xmlns:p14="http://schemas.microsoft.com/office/powerpoint/2010/main" val="1473764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2F5B1-CEA4-5557-F3BD-73520F54333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0AF89D5-BFE1-47D3-82B0-645B847A4330}"/>
              </a:ext>
            </a:extLst>
          </p:cNvPr>
          <p:cNvPicPr>
            <a:picLocks noChangeAspect="1"/>
          </p:cNvPicPr>
          <p:nvPr/>
        </p:nvPicPr>
        <p:blipFill>
          <a:blip r:embed="rId2"/>
          <a:srcRect l="33448" t="31069" r="59044" b="23486"/>
          <a:stretch>
            <a:fillRect/>
          </a:stretch>
        </p:blipFill>
        <p:spPr>
          <a:xfrm>
            <a:off x="12143382" y="76200"/>
            <a:ext cx="5992218" cy="8801100"/>
          </a:xfrm>
          <a:prstGeom prst="rect">
            <a:avLst/>
          </a:prstGeom>
        </p:spPr>
      </p:pic>
      <p:pic>
        <p:nvPicPr>
          <p:cNvPr id="5" name="Picture 4">
            <a:extLst>
              <a:ext uri="{FF2B5EF4-FFF2-40B4-BE49-F238E27FC236}">
                <a16:creationId xmlns:a16="http://schemas.microsoft.com/office/drawing/2014/main" id="{A2985F1B-92EE-B5F5-B9CD-0348B3954A70}"/>
              </a:ext>
            </a:extLst>
          </p:cNvPr>
          <p:cNvPicPr>
            <a:picLocks noChangeAspect="1"/>
          </p:cNvPicPr>
          <p:nvPr/>
        </p:nvPicPr>
        <p:blipFill>
          <a:blip r:embed="rId3"/>
          <a:srcRect l="33151" t="28185" r="57076" b="21237"/>
          <a:stretch>
            <a:fillRect/>
          </a:stretch>
        </p:blipFill>
        <p:spPr>
          <a:xfrm>
            <a:off x="101986" y="1714500"/>
            <a:ext cx="6679814" cy="8387930"/>
          </a:xfrm>
          <a:prstGeom prst="rect">
            <a:avLst/>
          </a:prstGeom>
        </p:spPr>
      </p:pic>
      <p:sp>
        <p:nvSpPr>
          <p:cNvPr id="4" name="TextBox 4">
            <a:extLst>
              <a:ext uri="{FF2B5EF4-FFF2-40B4-BE49-F238E27FC236}">
                <a16:creationId xmlns:a16="http://schemas.microsoft.com/office/drawing/2014/main" id="{4A9D0E7E-B4EB-8273-3922-181C86E087D2}"/>
              </a:ext>
            </a:extLst>
          </p:cNvPr>
          <p:cNvSpPr txBox="1"/>
          <p:nvPr/>
        </p:nvSpPr>
        <p:spPr>
          <a:xfrm>
            <a:off x="454086" y="114300"/>
            <a:ext cx="11204514" cy="1441870"/>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Plants </a:t>
            </a:r>
            <a:r>
              <a:rPr lang="en-US" sz="2700" dirty="0">
                <a:solidFill>
                  <a:srgbClr val="000000"/>
                </a:solidFill>
                <a:latin typeface="Helvetica Now"/>
                <a:ea typeface="Helvetica Now"/>
                <a:cs typeface="Helvetica Now"/>
                <a:sym typeface="Helvetica Now"/>
              </a:rPr>
              <a:t>– Click “Add Plant” and then on Plant Info page, select plant from dropdown list or contact </a:t>
            </a:r>
            <a:r>
              <a:rPr lang="en-US" sz="2700" dirty="0">
                <a:solidFill>
                  <a:srgbClr val="000000"/>
                </a:solidFill>
                <a:latin typeface="Helvetica Now"/>
                <a:ea typeface="Helvetica Now"/>
                <a:cs typeface="Helvetica Now"/>
                <a:sym typeface="Helvetica Now"/>
                <a:hlinkClick r:id="rId4"/>
              </a:rPr>
              <a:t>ibc@tamiu.edu</a:t>
            </a:r>
            <a:r>
              <a:rPr lang="en-US" sz="2700" dirty="0">
                <a:solidFill>
                  <a:srgbClr val="000000"/>
                </a:solidFill>
                <a:latin typeface="Helvetica Now"/>
                <a:ea typeface="Helvetica Now"/>
                <a:cs typeface="Helvetica Now"/>
                <a:sym typeface="Helvetica Now"/>
              </a:rPr>
              <a:t> to get animal added to the dictionary.</a:t>
            </a:r>
          </a:p>
        </p:txBody>
      </p:sp>
      <p:sp>
        <p:nvSpPr>
          <p:cNvPr id="11" name="TextBox 4">
            <a:extLst>
              <a:ext uri="{FF2B5EF4-FFF2-40B4-BE49-F238E27FC236}">
                <a16:creationId xmlns:a16="http://schemas.microsoft.com/office/drawing/2014/main" id="{E9ED4E3B-2A96-B0FA-0FDB-0EC07D4EDA7F}"/>
              </a:ext>
            </a:extLst>
          </p:cNvPr>
          <p:cNvSpPr txBox="1"/>
          <p:nvPr/>
        </p:nvSpPr>
        <p:spPr>
          <a:xfrm>
            <a:off x="6949338" y="9109508"/>
            <a:ext cx="11370746" cy="954557"/>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Repeat until all plants to be used on protocol added, answer other questions on inner page shown on right and click Save Changes.</a:t>
            </a:r>
          </a:p>
        </p:txBody>
      </p:sp>
      <p:sp>
        <p:nvSpPr>
          <p:cNvPr id="16" name="Rectangle 15">
            <a:extLst>
              <a:ext uri="{FF2B5EF4-FFF2-40B4-BE49-F238E27FC236}">
                <a16:creationId xmlns:a16="http://schemas.microsoft.com/office/drawing/2014/main" id="{8D110CB3-4B51-9BA6-A3D3-1423A1290124}"/>
              </a:ext>
            </a:extLst>
          </p:cNvPr>
          <p:cNvSpPr/>
          <p:nvPr/>
        </p:nvSpPr>
        <p:spPr>
          <a:xfrm>
            <a:off x="533400" y="7277100"/>
            <a:ext cx="990600" cy="51269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06DD193-921D-79FE-5908-4E8C275B1CBE}"/>
              </a:ext>
            </a:extLst>
          </p:cNvPr>
          <p:cNvSpPr/>
          <p:nvPr/>
        </p:nvSpPr>
        <p:spPr>
          <a:xfrm>
            <a:off x="12420600" y="3162300"/>
            <a:ext cx="2819400" cy="480059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utoShape 5">
            <a:extLst>
              <a:ext uri="{FF2B5EF4-FFF2-40B4-BE49-F238E27FC236}">
                <a16:creationId xmlns:a16="http://schemas.microsoft.com/office/drawing/2014/main" id="{874164A0-3A38-9546-0B5A-685F5602D675}"/>
              </a:ext>
            </a:extLst>
          </p:cNvPr>
          <p:cNvSpPr/>
          <p:nvPr/>
        </p:nvSpPr>
        <p:spPr>
          <a:xfrm flipH="1">
            <a:off x="1523997" y="647700"/>
            <a:ext cx="2209803" cy="6477000"/>
          </a:xfrm>
          <a:prstGeom prst="line">
            <a:avLst/>
          </a:prstGeom>
          <a:ln w="38100" cap="flat">
            <a:solidFill>
              <a:srgbClr val="0087FF"/>
            </a:solidFill>
            <a:prstDash val="solid"/>
            <a:headEnd type="none" w="sm" len="sm"/>
            <a:tailEnd type="arrow" w="med" len="sm"/>
          </a:ln>
        </p:spPr>
        <p:txBody>
          <a:bodyPr/>
          <a:lstStyle/>
          <a:p>
            <a:endParaRPr lang="en-US"/>
          </a:p>
        </p:txBody>
      </p:sp>
      <p:sp>
        <p:nvSpPr>
          <p:cNvPr id="17" name="AutoShape 5">
            <a:extLst>
              <a:ext uri="{FF2B5EF4-FFF2-40B4-BE49-F238E27FC236}">
                <a16:creationId xmlns:a16="http://schemas.microsoft.com/office/drawing/2014/main" id="{BDE85BFA-CF39-1562-61F2-47C54E0C58AA}"/>
              </a:ext>
            </a:extLst>
          </p:cNvPr>
          <p:cNvSpPr/>
          <p:nvPr/>
        </p:nvSpPr>
        <p:spPr>
          <a:xfrm>
            <a:off x="11048999" y="495300"/>
            <a:ext cx="1679511" cy="2895600"/>
          </a:xfrm>
          <a:prstGeom prst="line">
            <a:avLst/>
          </a:prstGeom>
          <a:ln w="38100" cap="flat">
            <a:solidFill>
              <a:srgbClr val="0087FF"/>
            </a:solidFill>
            <a:prstDash val="solid"/>
            <a:headEnd type="none" w="sm" len="sm"/>
            <a:tailEnd type="arrow" w="med" len="sm"/>
          </a:ln>
        </p:spPr>
        <p:txBody>
          <a:bodyPr/>
          <a:lstStyle/>
          <a:p>
            <a:endParaRPr lang="en-US"/>
          </a:p>
        </p:txBody>
      </p:sp>
    </p:spTree>
    <p:extLst>
      <p:ext uri="{BB962C8B-B14F-4D97-AF65-F5344CB8AC3E}">
        <p14:creationId xmlns:p14="http://schemas.microsoft.com/office/powerpoint/2010/main" val="2965601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93586-16E0-8FA1-30FE-AA2CEDFDB64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2EB4D87-6609-D0C7-CA51-66AA1D776DB9}"/>
              </a:ext>
            </a:extLst>
          </p:cNvPr>
          <p:cNvPicPr>
            <a:picLocks noChangeAspect="1"/>
          </p:cNvPicPr>
          <p:nvPr/>
        </p:nvPicPr>
        <p:blipFill>
          <a:blip r:embed="rId2"/>
          <a:srcRect l="33060" t="36077" r="57920" b="4724"/>
          <a:stretch>
            <a:fillRect/>
          </a:stretch>
        </p:blipFill>
        <p:spPr>
          <a:xfrm>
            <a:off x="11940928" y="98344"/>
            <a:ext cx="6230542" cy="9921956"/>
          </a:xfrm>
          <a:prstGeom prst="rect">
            <a:avLst/>
          </a:prstGeom>
        </p:spPr>
      </p:pic>
      <p:pic>
        <p:nvPicPr>
          <p:cNvPr id="3" name="Picture 2">
            <a:extLst>
              <a:ext uri="{FF2B5EF4-FFF2-40B4-BE49-F238E27FC236}">
                <a16:creationId xmlns:a16="http://schemas.microsoft.com/office/drawing/2014/main" id="{C98799F9-8A10-8962-83B9-DE37C3BCE2BF}"/>
              </a:ext>
            </a:extLst>
          </p:cNvPr>
          <p:cNvPicPr>
            <a:picLocks noChangeAspect="1"/>
          </p:cNvPicPr>
          <p:nvPr/>
        </p:nvPicPr>
        <p:blipFill>
          <a:blip r:embed="rId3"/>
          <a:srcRect l="33087" t="28844" r="56249" b="53361"/>
          <a:stretch>
            <a:fillRect/>
          </a:stretch>
        </p:blipFill>
        <p:spPr>
          <a:xfrm>
            <a:off x="542690" y="2274401"/>
            <a:ext cx="9719826" cy="3935897"/>
          </a:xfrm>
          <a:prstGeom prst="rect">
            <a:avLst/>
          </a:prstGeom>
        </p:spPr>
      </p:pic>
      <p:sp>
        <p:nvSpPr>
          <p:cNvPr id="4" name="TextBox 4">
            <a:extLst>
              <a:ext uri="{FF2B5EF4-FFF2-40B4-BE49-F238E27FC236}">
                <a16:creationId xmlns:a16="http://schemas.microsoft.com/office/drawing/2014/main" id="{12A5F57E-2D7B-29D3-830E-052D0978DFB5}"/>
              </a:ext>
            </a:extLst>
          </p:cNvPr>
          <p:cNvSpPr txBox="1"/>
          <p:nvPr/>
        </p:nvSpPr>
        <p:spPr>
          <a:xfrm>
            <a:off x="149286" y="114300"/>
            <a:ext cx="11661714" cy="1441870"/>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Facilities</a:t>
            </a:r>
            <a:r>
              <a:rPr lang="en-US" sz="2700" dirty="0">
                <a:solidFill>
                  <a:srgbClr val="000000"/>
                </a:solidFill>
                <a:latin typeface="Helvetica Now"/>
                <a:ea typeface="Helvetica Now"/>
                <a:cs typeface="Helvetica Now"/>
                <a:sym typeface="Helvetica Now"/>
              </a:rPr>
              <a:t> – Click “Add Location” and then on Location Info page, select location from dropdown list or contact </a:t>
            </a:r>
            <a:r>
              <a:rPr lang="en-US" sz="2700" dirty="0">
                <a:solidFill>
                  <a:srgbClr val="000000"/>
                </a:solidFill>
                <a:latin typeface="Helvetica Now"/>
                <a:ea typeface="Helvetica Now"/>
                <a:cs typeface="Helvetica Now"/>
                <a:sym typeface="Helvetica Now"/>
                <a:hlinkClick r:id="rId4"/>
              </a:rPr>
              <a:t>ibc@tamiu.edu</a:t>
            </a:r>
            <a:r>
              <a:rPr lang="en-US" sz="2700" dirty="0">
                <a:solidFill>
                  <a:srgbClr val="000000"/>
                </a:solidFill>
                <a:latin typeface="Helvetica Now"/>
                <a:ea typeface="Helvetica Now"/>
                <a:cs typeface="Helvetica Now"/>
                <a:sym typeface="Helvetica Now"/>
              </a:rPr>
              <a:t> to get location added to the dictionary.</a:t>
            </a:r>
          </a:p>
        </p:txBody>
      </p:sp>
      <p:sp>
        <p:nvSpPr>
          <p:cNvPr id="11" name="TextBox 4">
            <a:extLst>
              <a:ext uri="{FF2B5EF4-FFF2-40B4-BE49-F238E27FC236}">
                <a16:creationId xmlns:a16="http://schemas.microsoft.com/office/drawing/2014/main" id="{26C94CE2-F7D0-D8A2-8E35-43982FEAA9F7}"/>
              </a:ext>
            </a:extLst>
          </p:cNvPr>
          <p:cNvSpPr txBox="1"/>
          <p:nvPr/>
        </p:nvSpPr>
        <p:spPr>
          <a:xfrm>
            <a:off x="287854" y="7200900"/>
            <a:ext cx="11370746" cy="1929182"/>
          </a:xfrm>
          <a:prstGeom prst="rect">
            <a:avLst/>
          </a:prstGeom>
        </p:spPr>
        <p:txBody>
          <a:bodyPr wrap="square" lIns="0" tIns="0" rIns="0" bIns="0" rtlCol="0" anchor="t">
            <a:spAutoFit/>
          </a:bodyPr>
          <a:lstStyle/>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Repeat until all locations to be used on protocol added, answer other questions on inner page shown on right and click Save Changes.</a:t>
            </a:r>
          </a:p>
          <a:p>
            <a:pPr algn="ctr">
              <a:lnSpc>
                <a:spcPts val="3780"/>
              </a:lnSpc>
              <a:spcBef>
                <a:spcPct val="0"/>
              </a:spcBef>
            </a:pPr>
            <a:r>
              <a:rPr lang="en-US" sz="2700" dirty="0">
                <a:solidFill>
                  <a:srgbClr val="000000"/>
                </a:solidFill>
                <a:latin typeface="Helvetica Now"/>
                <a:ea typeface="Helvetica Now"/>
                <a:cs typeface="Helvetica Now"/>
                <a:sym typeface="Helvetica Now"/>
              </a:rPr>
              <a:t> </a:t>
            </a:r>
          </a:p>
        </p:txBody>
      </p:sp>
      <p:sp>
        <p:nvSpPr>
          <p:cNvPr id="16" name="Rectangle 15">
            <a:extLst>
              <a:ext uri="{FF2B5EF4-FFF2-40B4-BE49-F238E27FC236}">
                <a16:creationId xmlns:a16="http://schemas.microsoft.com/office/drawing/2014/main" id="{3CE1F1A1-E613-D054-F749-512497C0E83F}"/>
              </a:ext>
            </a:extLst>
          </p:cNvPr>
          <p:cNvSpPr/>
          <p:nvPr/>
        </p:nvSpPr>
        <p:spPr>
          <a:xfrm>
            <a:off x="987486" y="3362699"/>
            <a:ext cx="1984314" cy="4854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01C9D3-7C0F-81D4-78D7-43E15D470167}"/>
              </a:ext>
            </a:extLst>
          </p:cNvPr>
          <p:cNvSpPr/>
          <p:nvPr/>
        </p:nvSpPr>
        <p:spPr>
          <a:xfrm>
            <a:off x="12386826" y="2781300"/>
            <a:ext cx="1252974" cy="12333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utoShape 5">
            <a:extLst>
              <a:ext uri="{FF2B5EF4-FFF2-40B4-BE49-F238E27FC236}">
                <a16:creationId xmlns:a16="http://schemas.microsoft.com/office/drawing/2014/main" id="{EF9596E7-78CC-439B-56DC-72FC7F313055}"/>
              </a:ext>
            </a:extLst>
          </p:cNvPr>
          <p:cNvSpPr/>
          <p:nvPr/>
        </p:nvSpPr>
        <p:spPr>
          <a:xfrm flipH="1">
            <a:off x="2667000" y="571500"/>
            <a:ext cx="1828800" cy="2590800"/>
          </a:xfrm>
          <a:prstGeom prst="line">
            <a:avLst/>
          </a:prstGeom>
          <a:ln w="38100" cap="flat">
            <a:solidFill>
              <a:srgbClr val="0087FF"/>
            </a:solidFill>
            <a:prstDash val="solid"/>
            <a:headEnd type="none" w="sm" len="sm"/>
            <a:tailEnd type="arrow" w="med" len="sm"/>
          </a:ln>
        </p:spPr>
        <p:txBody>
          <a:bodyPr/>
          <a:lstStyle/>
          <a:p>
            <a:endParaRPr lang="en-US"/>
          </a:p>
        </p:txBody>
      </p:sp>
      <p:sp>
        <p:nvSpPr>
          <p:cNvPr id="17" name="AutoShape 5">
            <a:extLst>
              <a:ext uri="{FF2B5EF4-FFF2-40B4-BE49-F238E27FC236}">
                <a16:creationId xmlns:a16="http://schemas.microsoft.com/office/drawing/2014/main" id="{811FA06A-00A4-E004-4BAE-DEB6AC294A08}"/>
              </a:ext>
            </a:extLst>
          </p:cNvPr>
          <p:cNvSpPr/>
          <p:nvPr/>
        </p:nvSpPr>
        <p:spPr>
          <a:xfrm>
            <a:off x="5486400" y="902799"/>
            <a:ext cx="6683128" cy="2259501"/>
          </a:xfrm>
          <a:prstGeom prst="line">
            <a:avLst/>
          </a:prstGeom>
          <a:ln w="38100" cap="flat">
            <a:solidFill>
              <a:srgbClr val="0087FF"/>
            </a:solidFill>
            <a:prstDash val="solid"/>
            <a:headEnd type="none" w="sm" len="sm"/>
            <a:tailEnd type="arrow" w="med" len="sm"/>
          </a:ln>
        </p:spPr>
        <p:txBody>
          <a:bodyPr/>
          <a:lstStyle/>
          <a:p>
            <a:endParaRPr lang="en-US"/>
          </a:p>
        </p:txBody>
      </p:sp>
      <p:sp>
        <p:nvSpPr>
          <p:cNvPr id="13" name="TextBox 4">
            <a:extLst>
              <a:ext uri="{FF2B5EF4-FFF2-40B4-BE49-F238E27FC236}">
                <a16:creationId xmlns:a16="http://schemas.microsoft.com/office/drawing/2014/main" id="{DBB832DF-7B0B-4AC2-4A47-06BF93E57A44}"/>
              </a:ext>
            </a:extLst>
          </p:cNvPr>
          <p:cNvSpPr txBox="1"/>
          <p:nvPr/>
        </p:nvSpPr>
        <p:spPr>
          <a:xfrm>
            <a:off x="266773" y="9563100"/>
            <a:ext cx="11544227" cy="467244"/>
          </a:xfrm>
          <a:prstGeom prst="rect">
            <a:avLst/>
          </a:prstGeom>
        </p:spPr>
        <p:txBody>
          <a:bodyPr wrap="square" lIns="0" tIns="0" rIns="0" bIns="0" rtlCol="0" anchor="t">
            <a:spAutoFit/>
          </a:bodyPr>
          <a:lstStyle/>
          <a:p>
            <a:pPr algn="ctr">
              <a:lnSpc>
                <a:spcPts val="3780"/>
              </a:lnSpc>
              <a:spcBef>
                <a:spcPct val="0"/>
              </a:spcBef>
            </a:pPr>
            <a:r>
              <a:rPr lang="en-US" sz="2700" dirty="0">
                <a:solidFill>
                  <a:srgbClr val="FF0000"/>
                </a:solidFill>
                <a:latin typeface="Helvetica Now"/>
                <a:ea typeface="Helvetica Now"/>
                <a:cs typeface="Helvetica Now"/>
                <a:sym typeface="Helvetica Now"/>
              </a:rPr>
              <a:t>If questions or problems, contact </a:t>
            </a:r>
            <a:r>
              <a:rPr lang="en-US" sz="2700" dirty="0">
                <a:solidFill>
                  <a:srgbClr val="FF0000"/>
                </a:solidFill>
                <a:latin typeface="Helvetica Now"/>
                <a:ea typeface="Helvetica Now"/>
                <a:cs typeface="Helvetica Now"/>
                <a:sym typeface="Helvetica Now"/>
                <a:hlinkClick r:id="rId5"/>
              </a:rPr>
              <a:t>ibc@tamiu.edu</a:t>
            </a:r>
            <a:r>
              <a:rPr lang="en-US" sz="2700" dirty="0">
                <a:solidFill>
                  <a:srgbClr val="FF0000"/>
                </a:solidFill>
                <a:latin typeface="Helvetica Now"/>
                <a:ea typeface="Helvetica Now"/>
                <a:cs typeface="Helvetica Now"/>
                <a:sym typeface="Helvetica Now"/>
              </a:rPr>
              <a:t> for assistance.</a:t>
            </a:r>
          </a:p>
        </p:txBody>
      </p:sp>
    </p:spTree>
    <p:extLst>
      <p:ext uri="{BB962C8B-B14F-4D97-AF65-F5344CB8AC3E}">
        <p14:creationId xmlns:p14="http://schemas.microsoft.com/office/powerpoint/2010/main" val="2572910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26D13-CA58-50A9-1338-4CF1E47093D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D1354C2-3473-4C8B-B582-7B9FD1C135AE}"/>
              </a:ext>
            </a:extLst>
          </p:cNvPr>
          <p:cNvPicPr>
            <a:picLocks noChangeAspect="1"/>
          </p:cNvPicPr>
          <p:nvPr/>
        </p:nvPicPr>
        <p:blipFill>
          <a:blip r:embed="rId2"/>
          <a:srcRect l="33175" t="62189" r="48985" b="19147"/>
          <a:stretch>
            <a:fillRect/>
          </a:stretch>
        </p:blipFill>
        <p:spPr>
          <a:xfrm>
            <a:off x="-16042" y="6286500"/>
            <a:ext cx="15192714" cy="3856612"/>
          </a:xfrm>
          <a:prstGeom prst="rect">
            <a:avLst/>
          </a:prstGeom>
        </p:spPr>
      </p:pic>
      <p:sp>
        <p:nvSpPr>
          <p:cNvPr id="4" name="TextBox 4">
            <a:extLst>
              <a:ext uri="{FF2B5EF4-FFF2-40B4-BE49-F238E27FC236}">
                <a16:creationId xmlns:a16="http://schemas.microsoft.com/office/drawing/2014/main" id="{B6D6E7CC-8B59-97E9-DD12-284727E9D9CB}"/>
              </a:ext>
            </a:extLst>
          </p:cNvPr>
          <p:cNvSpPr txBox="1"/>
          <p:nvPr/>
        </p:nvSpPr>
        <p:spPr>
          <a:xfrm>
            <a:off x="12573000" y="114300"/>
            <a:ext cx="5410200" cy="1929182"/>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Transport/Shipping </a:t>
            </a: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Answer question about local transport (clue tip has example)</a:t>
            </a:r>
          </a:p>
        </p:txBody>
      </p:sp>
      <p:sp>
        <p:nvSpPr>
          <p:cNvPr id="11" name="TextBox 4">
            <a:extLst>
              <a:ext uri="{FF2B5EF4-FFF2-40B4-BE49-F238E27FC236}">
                <a16:creationId xmlns:a16="http://schemas.microsoft.com/office/drawing/2014/main" id="{B423CC5C-FE55-CD4D-E391-B9464A3209DD}"/>
              </a:ext>
            </a:extLst>
          </p:cNvPr>
          <p:cNvSpPr txBox="1"/>
          <p:nvPr/>
        </p:nvSpPr>
        <p:spPr>
          <a:xfrm>
            <a:off x="13246768" y="4114531"/>
            <a:ext cx="4724400" cy="3391121"/>
          </a:xfrm>
          <a:prstGeom prst="rect">
            <a:avLst/>
          </a:prstGeom>
        </p:spPr>
        <p:txBody>
          <a:bodyPr wrap="square" lIns="0" tIns="0" rIns="0" bIns="0" rtlCol="0" anchor="t">
            <a:spAutoFit/>
          </a:bodyPr>
          <a:lstStyle/>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Answer question about off-campus shipping, and if yes, clue tip guides you to talk with </a:t>
            </a:r>
            <a:r>
              <a:rPr lang="en-US" sz="2700" dirty="0">
                <a:solidFill>
                  <a:srgbClr val="000000"/>
                </a:solidFill>
                <a:latin typeface="Helvetica Now"/>
                <a:ea typeface="Helvetica Now"/>
                <a:cs typeface="Helvetica Now"/>
                <a:sym typeface="Helvetica Now"/>
                <a:hlinkClick r:id="rId3"/>
              </a:rPr>
              <a:t>safety@tamiu.edu</a:t>
            </a:r>
            <a:r>
              <a:rPr lang="en-US" sz="2700" dirty="0">
                <a:solidFill>
                  <a:srgbClr val="000000"/>
                </a:solidFill>
                <a:latin typeface="Helvetica Now"/>
                <a:ea typeface="Helvetica Now"/>
                <a:cs typeface="Helvetica Now"/>
                <a:sym typeface="Helvetica Now"/>
              </a:rPr>
              <a:t> for language to put for required shipping containment.</a:t>
            </a:r>
          </a:p>
        </p:txBody>
      </p:sp>
      <p:sp>
        <p:nvSpPr>
          <p:cNvPr id="20" name="AutoShape 5">
            <a:extLst>
              <a:ext uri="{FF2B5EF4-FFF2-40B4-BE49-F238E27FC236}">
                <a16:creationId xmlns:a16="http://schemas.microsoft.com/office/drawing/2014/main" id="{D5958A21-6BCD-7C94-66C5-139486137517}"/>
              </a:ext>
            </a:extLst>
          </p:cNvPr>
          <p:cNvSpPr/>
          <p:nvPr/>
        </p:nvSpPr>
        <p:spPr>
          <a:xfrm flipH="1">
            <a:off x="8763000" y="5981700"/>
            <a:ext cx="5042072" cy="2514600"/>
          </a:xfrm>
          <a:prstGeom prst="line">
            <a:avLst/>
          </a:prstGeom>
          <a:ln w="38100" cap="flat">
            <a:solidFill>
              <a:srgbClr val="0087FF"/>
            </a:solidFill>
            <a:prstDash val="solid"/>
            <a:headEnd type="none" w="sm" len="sm"/>
            <a:tailEnd type="arrow" w="med" len="sm"/>
          </a:ln>
        </p:spPr>
        <p:txBody>
          <a:bodyPr/>
          <a:lstStyle/>
          <a:p>
            <a:endParaRPr lang="en-US"/>
          </a:p>
        </p:txBody>
      </p:sp>
      <p:pic>
        <p:nvPicPr>
          <p:cNvPr id="3" name="Picture 2">
            <a:extLst>
              <a:ext uri="{FF2B5EF4-FFF2-40B4-BE49-F238E27FC236}">
                <a16:creationId xmlns:a16="http://schemas.microsoft.com/office/drawing/2014/main" id="{A91DA9B0-092D-AE4D-A254-7F98FFD45537}"/>
              </a:ext>
            </a:extLst>
          </p:cNvPr>
          <p:cNvPicPr>
            <a:picLocks noChangeAspect="1"/>
          </p:cNvPicPr>
          <p:nvPr/>
        </p:nvPicPr>
        <p:blipFill>
          <a:blip r:embed="rId4"/>
          <a:srcRect l="32969" t="27795" r="49264" b="37586"/>
          <a:stretch>
            <a:fillRect/>
          </a:stretch>
        </p:blipFill>
        <p:spPr>
          <a:xfrm>
            <a:off x="0" y="48909"/>
            <a:ext cx="12268200" cy="5800204"/>
          </a:xfrm>
          <a:prstGeom prst="rect">
            <a:avLst/>
          </a:prstGeom>
        </p:spPr>
      </p:pic>
      <p:sp>
        <p:nvSpPr>
          <p:cNvPr id="17" name="AutoShape 5">
            <a:extLst>
              <a:ext uri="{FF2B5EF4-FFF2-40B4-BE49-F238E27FC236}">
                <a16:creationId xmlns:a16="http://schemas.microsoft.com/office/drawing/2014/main" id="{AE110B3A-1F46-3507-BAF9-BB55ADF46BD4}"/>
              </a:ext>
            </a:extLst>
          </p:cNvPr>
          <p:cNvSpPr/>
          <p:nvPr/>
        </p:nvSpPr>
        <p:spPr>
          <a:xfrm flipH="1">
            <a:off x="7467600" y="2006897"/>
            <a:ext cx="7233901" cy="2208554"/>
          </a:xfrm>
          <a:prstGeom prst="line">
            <a:avLst/>
          </a:prstGeom>
          <a:ln w="38100" cap="flat">
            <a:solidFill>
              <a:srgbClr val="0087FF"/>
            </a:solidFill>
            <a:prstDash val="solid"/>
            <a:headEnd type="none" w="sm" len="sm"/>
            <a:tailEnd type="arrow" w="med" len="sm"/>
          </a:ln>
        </p:spPr>
        <p:txBody>
          <a:bodyPr/>
          <a:lstStyle/>
          <a:p>
            <a:endParaRPr lang="en-US"/>
          </a:p>
        </p:txBody>
      </p:sp>
      <p:sp>
        <p:nvSpPr>
          <p:cNvPr id="16" name="Rectangle 15">
            <a:extLst>
              <a:ext uri="{FF2B5EF4-FFF2-40B4-BE49-F238E27FC236}">
                <a16:creationId xmlns:a16="http://schemas.microsoft.com/office/drawing/2014/main" id="{A6867B5D-0420-DBFB-0530-7CCC24504BCA}"/>
              </a:ext>
            </a:extLst>
          </p:cNvPr>
          <p:cNvSpPr/>
          <p:nvPr/>
        </p:nvSpPr>
        <p:spPr>
          <a:xfrm>
            <a:off x="6858000" y="3900118"/>
            <a:ext cx="5382126" cy="19291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0D118A-A0EA-CEEE-1DE3-F45D39AFFF66}"/>
              </a:ext>
            </a:extLst>
          </p:cNvPr>
          <p:cNvSpPr/>
          <p:nvPr/>
        </p:nvSpPr>
        <p:spPr>
          <a:xfrm>
            <a:off x="8305800" y="8343900"/>
            <a:ext cx="6705600" cy="17142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80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02B7C-BD30-F8AE-E1B2-B1907FB3C50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73726A3-113C-C839-8579-2168212AB408}"/>
              </a:ext>
            </a:extLst>
          </p:cNvPr>
          <p:cNvPicPr>
            <a:picLocks noChangeAspect="1"/>
          </p:cNvPicPr>
          <p:nvPr/>
        </p:nvPicPr>
        <p:blipFill>
          <a:blip r:embed="rId2"/>
          <a:srcRect l="33110" t="28567" r="55716" b="14191"/>
          <a:stretch>
            <a:fillRect/>
          </a:stretch>
        </p:blipFill>
        <p:spPr>
          <a:xfrm>
            <a:off x="10134600" y="38101"/>
            <a:ext cx="8153400" cy="10134600"/>
          </a:xfrm>
          <a:prstGeom prst="rect">
            <a:avLst/>
          </a:prstGeom>
        </p:spPr>
      </p:pic>
      <p:sp>
        <p:nvSpPr>
          <p:cNvPr id="4" name="TextBox 4">
            <a:extLst>
              <a:ext uri="{FF2B5EF4-FFF2-40B4-BE49-F238E27FC236}">
                <a16:creationId xmlns:a16="http://schemas.microsoft.com/office/drawing/2014/main" id="{C37439D2-D8D4-2DA8-BB43-377E86271B92}"/>
              </a:ext>
            </a:extLst>
          </p:cNvPr>
          <p:cNvSpPr txBox="1"/>
          <p:nvPr/>
        </p:nvSpPr>
        <p:spPr>
          <a:xfrm>
            <a:off x="76200" y="114300"/>
            <a:ext cx="9525000" cy="5340373"/>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Dual Use </a:t>
            </a:r>
          </a:p>
          <a:p>
            <a:pPr algn="ctr">
              <a:lnSpc>
                <a:spcPts val="3780"/>
              </a:lnSpc>
              <a:spcBef>
                <a:spcPct val="0"/>
              </a:spcBef>
            </a:pPr>
            <a:endParaRPr lang="en-US" sz="2700" b="1" dirty="0">
              <a:solidFill>
                <a:srgbClr val="000000"/>
              </a:solidFill>
              <a:latin typeface="Helvetica Now"/>
              <a:ea typeface="Helvetica Now"/>
              <a:cs typeface="Helvetica Now"/>
              <a:sym typeface="Helvetica Now"/>
            </a:endParaRPr>
          </a:p>
          <a:p>
            <a:pPr algn="ctr">
              <a:lnSpc>
                <a:spcPts val="3780"/>
              </a:lnSpc>
              <a:spcBef>
                <a:spcPct val="0"/>
              </a:spcBef>
            </a:pPr>
            <a:r>
              <a:rPr lang="en-US" sz="2700" b="1" dirty="0">
                <a:solidFill>
                  <a:srgbClr val="000000"/>
                </a:solidFill>
                <a:latin typeface="Helvetica Now"/>
                <a:ea typeface="Helvetica Now"/>
                <a:cs typeface="Helvetica Now"/>
                <a:sym typeface="Helvetica Now"/>
              </a:rPr>
              <a:t>Reference materials are at the top of this page &amp; clue tip has quick reference for Dual Use Categories.</a:t>
            </a: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Check “N/A” or check applicable agent/toxin(s) </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OR</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 check “other” and contact </a:t>
            </a:r>
            <a:r>
              <a:rPr lang="en-US" sz="2700" dirty="0">
                <a:solidFill>
                  <a:srgbClr val="000000"/>
                </a:solidFill>
                <a:latin typeface="Helvetica Now"/>
                <a:ea typeface="Helvetica Now"/>
                <a:cs typeface="Helvetica Now"/>
                <a:sym typeface="Helvetica Now"/>
                <a:hlinkClick r:id="rId3"/>
              </a:rPr>
              <a:t>ibc@tamiu.edu</a:t>
            </a:r>
            <a:r>
              <a:rPr lang="en-US" sz="2700" dirty="0">
                <a:solidFill>
                  <a:srgbClr val="000000"/>
                </a:solidFill>
                <a:latin typeface="Helvetica Now"/>
                <a:ea typeface="Helvetica Now"/>
                <a:cs typeface="Helvetica Now"/>
                <a:sym typeface="Helvetica Now"/>
              </a:rPr>
              <a:t> to get agent/toxin added to the dictionary.</a:t>
            </a:r>
          </a:p>
        </p:txBody>
      </p:sp>
      <p:sp>
        <p:nvSpPr>
          <p:cNvPr id="11" name="TextBox 4">
            <a:extLst>
              <a:ext uri="{FF2B5EF4-FFF2-40B4-BE49-F238E27FC236}">
                <a16:creationId xmlns:a16="http://schemas.microsoft.com/office/drawing/2014/main" id="{617F68BC-B2D5-415C-9E20-EB0426AA4F71}"/>
              </a:ext>
            </a:extLst>
          </p:cNvPr>
          <p:cNvSpPr txBox="1"/>
          <p:nvPr/>
        </p:nvSpPr>
        <p:spPr>
          <a:xfrm>
            <a:off x="209586" y="7098248"/>
            <a:ext cx="9525000" cy="1929182"/>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Repeat until all agent/toxin(s) to be used on protocol added, answer other question about Dual Use, and click Save Changes.</a:t>
            </a:r>
          </a:p>
          <a:p>
            <a:pPr algn="ctr">
              <a:lnSpc>
                <a:spcPts val="3780"/>
              </a:lnSpc>
              <a:spcBef>
                <a:spcPct val="0"/>
              </a:spcBef>
            </a:pPr>
            <a:r>
              <a:rPr lang="en-US" sz="2700" dirty="0">
                <a:solidFill>
                  <a:srgbClr val="000000"/>
                </a:solidFill>
                <a:latin typeface="Helvetica Now"/>
                <a:ea typeface="Helvetica Now"/>
                <a:cs typeface="Helvetica Now"/>
                <a:sym typeface="Helvetica Now"/>
              </a:rPr>
              <a:t> </a:t>
            </a:r>
          </a:p>
        </p:txBody>
      </p:sp>
      <p:sp>
        <p:nvSpPr>
          <p:cNvPr id="16" name="Rectangle 15">
            <a:extLst>
              <a:ext uri="{FF2B5EF4-FFF2-40B4-BE49-F238E27FC236}">
                <a16:creationId xmlns:a16="http://schemas.microsoft.com/office/drawing/2014/main" id="{F3C96EE1-5B1B-EE34-8B75-C075A5F281B5}"/>
              </a:ext>
            </a:extLst>
          </p:cNvPr>
          <p:cNvSpPr/>
          <p:nvPr/>
        </p:nvSpPr>
        <p:spPr>
          <a:xfrm>
            <a:off x="10283886" y="8267700"/>
            <a:ext cx="6403914" cy="3810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utoShape 5">
            <a:extLst>
              <a:ext uri="{FF2B5EF4-FFF2-40B4-BE49-F238E27FC236}">
                <a16:creationId xmlns:a16="http://schemas.microsoft.com/office/drawing/2014/main" id="{FC3C0354-EF8B-66A7-1753-75783901A492}"/>
              </a:ext>
            </a:extLst>
          </p:cNvPr>
          <p:cNvSpPr/>
          <p:nvPr/>
        </p:nvSpPr>
        <p:spPr>
          <a:xfrm>
            <a:off x="2667000" y="4838700"/>
            <a:ext cx="7924800" cy="3581400"/>
          </a:xfrm>
          <a:prstGeom prst="line">
            <a:avLst/>
          </a:prstGeom>
          <a:ln w="38100" cap="flat">
            <a:solidFill>
              <a:srgbClr val="0087FF"/>
            </a:solidFill>
            <a:prstDash val="solid"/>
            <a:headEnd type="none" w="sm" len="sm"/>
            <a:tailEnd type="arrow" w="med" len="sm"/>
          </a:ln>
        </p:spPr>
        <p:txBody>
          <a:bodyPr/>
          <a:lstStyle/>
          <a:p>
            <a:endParaRPr lang="en-US"/>
          </a:p>
        </p:txBody>
      </p:sp>
      <p:sp>
        <p:nvSpPr>
          <p:cNvPr id="6" name="TextBox 4">
            <a:extLst>
              <a:ext uri="{FF2B5EF4-FFF2-40B4-BE49-F238E27FC236}">
                <a16:creationId xmlns:a16="http://schemas.microsoft.com/office/drawing/2014/main" id="{95505A5C-836D-8B06-5736-025D58487B0E}"/>
              </a:ext>
            </a:extLst>
          </p:cNvPr>
          <p:cNvSpPr txBox="1"/>
          <p:nvPr/>
        </p:nvSpPr>
        <p:spPr>
          <a:xfrm>
            <a:off x="38173" y="9563099"/>
            <a:ext cx="9867827" cy="467244"/>
          </a:xfrm>
          <a:prstGeom prst="rect">
            <a:avLst/>
          </a:prstGeom>
        </p:spPr>
        <p:txBody>
          <a:bodyPr wrap="square" lIns="0" tIns="0" rIns="0" bIns="0" rtlCol="0" anchor="t">
            <a:spAutoFit/>
          </a:bodyPr>
          <a:lstStyle/>
          <a:p>
            <a:pPr algn="ctr">
              <a:lnSpc>
                <a:spcPts val="3780"/>
              </a:lnSpc>
              <a:spcBef>
                <a:spcPct val="0"/>
              </a:spcBef>
            </a:pPr>
            <a:r>
              <a:rPr lang="en-US" sz="2700" dirty="0">
                <a:solidFill>
                  <a:srgbClr val="FF0000"/>
                </a:solidFill>
                <a:latin typeface="Helvetica Now"/>
                <a:ea typeface="Helvetica Now"/>
                <a:cs typeface="Helvetica Now"/>
                <a:sym typeface="Helvetica Now"/>
              </a:rPr>
              <a:t>If questions, contact </a:t>
            </a:r>
            <a:r>
              <a:rPr lang="en-US" sz="2700" dirty="0">
                <a:solidFill>
                  <a:srgbClr val="FF0000"/>
                </a:solidFill>
                <a:latin typeface="Helvetica Now"/>
                <a:ea typeface="Helvetica Now"/>
                <a:cs typeface="Helvetica Now"/>
                <a:sym typeface="Helvetica Now"/>
                <a:hlinkClick r:id="rId4"/>
              </a:rPr>
              <a:t>ibc@tamiu.edu</a:t>
            </a:r>
            <a:r>
              <a:rPr lang="en-US" sz="2700" dirty="0">
                <a:solidFill>
                  <a:srgbClr val="FF0000"/>
                </a:solidFill>
                <a:latin typeface="Helvetica Now"/>
                <a:ea typeface="Helvetica Now"/>
                <a:cs typeface="Helvetica Now"/>
                <a:sym typeface="Helvetica Now"/>
              </a:rPr>
              <a:t> for assistance.</a:t>
            </a:r>
          </a:p>
        </p:txBody>
      </p:sp>
    </p:spTree>
    <p:extLst>
      <p:ext uri="{BB962C8B-B14F-4D97-AF65-F5344CB8AC3E}">
        <p14:creationId xmlns:p14="http://schemas.microsoft.com/office/powerpoint/2010/main" val="1895609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A1010B-4C10-26EB-9C34-24AEAC5286F9}"/>
              </a:ext>
            </a:extLst>
          </p:cNvPr>
          <p:cNvPicPr>
            <a:picLocks noChangeAspect="1"/>
          </p:cNvPicPr>
          <p:nvPr/>
        </p:nvPicPr>
        <p:blipFill>
          <a:blip r:embed="rId2"/>
          <a:srcRect l="29328" t="17372" r="46458" b="56649"/>
          <a:stretch>
            <a:fillRect/>
          </a:stretch>
        </p:blipFill>
        <p:spPr>
          <a:xfrm>
            <a:off x="5938583" y="3319951"/>
            <a:ext cx="12273217" cy="3195149"/>
          </a:xfrm>
          <a:prstGeom prst="rect">
            <a:avLst/>
          </a:prstGeom>
        </p:spPr>
      </p:pic>
      <p:sp>
        <p:nvSpPr>
          <p:cNvPr id="2" name="Freeform 2"/>
          <p:cNvSpPr/>
          <p:nvPr/>
        </p:nvSpPr>
        <p:spPr>
          <a:xfrm>
            <a:off x="762000" y="2933699"/>
            <a:ext cx="3429000" cy="4267201"/>
          </a:xfrm>
          <a:custGeom>
            <a:avLst/>
            <a:gdLst/>
            <a:ahLst/>
            <a:cxnLst/>
            <a:rect l="l" t="t" r="r" b="b"/>
            <a:pathLst>
              <a:path w="4474350" h="6077658">
                <a:moveTo>
                  <a:pt x="0" y="0"/>
                </a:moveTo>
                <a:lnTo>
                  <a:pt x="4474349" y="0"/>
                </a:lnTo>
                <a:lnTo>
                  <a:pt x="4474349" y="6077658"/>
                </a:lnTo>
                <a:lnTo>
                  <a:pt x="0" y="6077658"/>
                </a:lnTo>
                <a:lnTo>
                  <a:pt x="0" y="0"/>
                </a:lnTo>
                <a:close/>
              </a:path>
            </a:pathLst>
          </a:custGeom>
          <a:blipFill>
            <a:blip r:embed="rId3"/>
            <a:stretch>
              <a:fillRect l="-13713" t="-19429" r="-16773" b="-22997"/>
            </a:stretch>
          </a:blipFill>
        </p:spPr>
        <p:txBody>
          <a:bodyPr/>
          <a:lstStyle/>
          <a:p>
            <a:endParaRPr lang="en-US"/>
          </a:p>
        </p:txBody>
      </p:sp>
      <p:grpSp>
        <p:nvGrpSpPr>
          <p:cNvPr id="3" name="Group 3"/>
          <p:cNvGrpSpPr/>
          <p:nvPr/>
        </p:nvGrpSpPr>
        <p:grpSpPr>
          <a:xfrm>
            <a:off x="4892152" y="4612813"/>
            <a:ext cx="241754" cy="126402"/>
            <a:chOff x="0" y="0"/>
            <a:chExt cx="63672" cy="33291"/>
          </a:xfrm>
        </p:grpSpPr>
        <p:sp>
          <p:nvSpPr>
            <p:cNvPr id="4" name="Freeform 4"/>
            <p:cNvSpPr/>
            <p:nvPr/>
          </p:nvSpPr>
          <p:spPr>
            <a:xfrm>
              <a:off x="0" y="0"/>
              <a:ext cx="63672" cy="33291"/>
            </a:xfrm>
            <a:custGeom>
              <a:avLst/>
              <a:gdLst/>
              <a:ahLst/>
              <a:cxnLst/>
              <a:rect l="l" t="t" r="r" b="b"/>
              <a:pathLst>
                <a:path w="63672" h="33291">
                  <a:moveTo>
                    <a:pt x="0" y="0"/>
                  </a:moveTo>
                  <a:lnTo>
                    <a:pt x="63672" y="0"/>
                  </a:lnTo>
                  <a:lnTo>
                    <a:pt x="63672" y="33291"/>
                  </a:lnTo>
                  <a:lnTo>
                    <a:pt x="0" y="33291"/>
                  </a:lnTo>
                  <a:close/>
                </a:path>
              </a:pathLst>
            </a:custGeom>
            <a:solidFill>
              <a:srgbClr val="FFFFFF"/>
            </a:solidFill>
          </p:spPr>
          <p:txBody>
            <a:bodyPr/>
            <a:lstStyle/>
            <a:p>
              <a:endParaRPr lang="en-US"/>
            </a:p>
          </p:txBody>
        </p:sp>
        <p:sp>
          <p:nvSpPr>
            <p:cNvPr id="5" name="TextBox 5"/>
            <p:cNvSpPr txBox="1"/>
            <p:nvPr/>
          </p:nvSpPr>
          <p:spPr>
            <a:xfrm>
              <a:off x="0" y="-38100"/>
              <a:ext cx="63672" cy="71391"/>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4364403" y="4333319"/>
            <a:ext cx="1467959" cy="1467959"/>
            <a:chOff x="0" y="0"/>
            <a:chExt cx="812800" cy="812800"/>
          </a:xfrm>
        </p:grpSpPr>
        <p:sp>
          <p:nvSpPr>
            <p:cNvPr id="7" name="Freeform 7"/>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87FF"/>
            </a:solidFill>
          </p:spPr>
          <p:txBody>
            <a:bodyPr/>
            <a:lstStyle/>
            <a:p>
              <a:endParaRPr lang="en-US"/>
            </a:p>
          </p:txBody>
        </p:sp>
        <p:sp>
          <p:nvSpPr>
            <p:cNvPr id="8" name="TextBox 8"/>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289973" y="664491"/>
            <a:ext cx="4602179" cy="2336537"/>
          </a:xfrm>
          <a:prstGeom prst="rect">
            <a:avLst/>
          </a:prstGeom>
        </p:spPr>
        <p:txBody>
          <a:bodyPr wrap="square" lIns="0" tIns="0" rIns="0" bIns="0" rtlCol="0" anchor="t">
            <a:spAutoFit/>
          </a:bodyPr>
          <a:lstStyle/>
          <a:p>
            <a:pPr algn="ctr">
              <a:lnSpc>
                <a:spcPts val="4620"/>
              </a:lnSpc>
            </a:pPr>
            <a:r>
              <a:rPr lang="en-US" sz="3300" dirty="0">
                <a:solidFill>
                  <a:srgbClr val="000000"/>
                </a:solidFill>
                <a:latin typeface="Helvetica Now"/>
                <a:ea typeface="Helvetica Now"/>
                <a:cs typeface="Helvetica Now"/>
                <a:sym typeface="Helvetica Now"/>
              </a:rPr>
              <a:t>Visit </a:t>
            </a:r>
            <a:r>
              <a:rPr lang="en-US" sz="3300" dirty="0">
                <a:solidFill>
                  <a:srgbClr val="0087FF"/>
                </a:solidFill>
                <a:latin typeface="Helvetica Now"/>
                <a:ea typeface="Helvetica Now"/>
                <a:cs typeface="Helvetica Now"/>
                <a:sym typeface="Helvetica Now"/>
              </a:rPr>
              <a:t>tamiu.app.cayuse.com</a:t>
            </a:r>
            <a:r>
              <a:rPr lang="en-US" sz="3300" dirty="0">
                <a:solidFill>
                  <a:srgbClr val="000000"/>
                </a:solidFill>
                <a:latin typeface="Helvetica Now"/>
                <a:ea typeface="Helvetica Now"/>
                <a:cs typeface="Helvetica Now"/>
                <a:sym typeface="Helvetica Now"/>
              </a:rPr>
              <a:t> </a:t>
            </a:r>
          </a:p>
          <a:p>
            <a:pPr algn="ctr">
              <a:lnSpc>
                <a:spcPts val="4620"/>
              </a:lnSpc>
              <a:spcBef>
                <a:spcPct val="0"/>
              </a:spcBef>
            </a:pPr>
            <a:r>
              <a:rPr lang="en-US" sz="3300" dirty="0">
                <a:solidFill>
                  <a:srgbClr val="000000"/>
                </a:solidFill>
                <a:latin typeface="Helvetica Now"/>
                <a:ea typeface="Helvetica Now"/>
                <a:cs typeface="Helvetica Now"/>
                <a:sym typeface="Helvetica Now"/>
              </a:rPr>
              <a:t>and login using your SSO Account login</a:t>
            </a:r>
          </a:p>
        </p:txBody>
      </p:sp>
      <p:sp>
        <p:nvSpPr>
          <p:cNvPr id="11" name="TextBox 11"/>
          <p:cNvSpPr txBox="1"/>
          <p:nvPr/>
        </p:nvSpPr>
        <p:spPr>
          <a:xfrm>
            <a:off x="228600" y="7581900"/>
            <a:ext cx="4135803" cy="2336537"/>
          </a:xfrm>
          <a:prstGeom prst="rect">
            <a:avLst/>
          </a:prstGeom>
        </p:spPr>
        <p:txBody>
          <a:bodyPr wrap="square" lIns="0" tIns="0" rIns="0" bIns="0" rtlCol="0" anchor="t">
            <a:spAutoFit/>
          </a:bodyPr>
          <a:lstStyle/>
          <a:p>
            <a:pPr algn="ctr">
              <a:lnSpc>
                <a:spcPts val="4620"/>
              </a:lnSpc>
            </a:pPr>
            <a:r>
              <a:rPr lang="en-US" sz="3300" dirty="0">
                <a:solidFill>
                  <a:srgbClr val="000000"/>
                </a:solidFill>
                <a:latin typeface="Helvetica Now"/>
                <a:ea typeface="Helvetica Now"/>
                <a:cs typeface="Helvetica Now"/>
                <a:sym typeface="Helvetica Now"/>
              </a:rPr>
              <a:t>If you cannot get </a:t>
            </a:r>
          </a:p>
          <a:p>
            <a:pPr algn="ctr">
              <a:lnSpc>
                <a:spcPts val="4620"/>
              </a:lnSpc>
            </a:pPr>
            <a:r>
              <a:rPr lang="en-US" sz="3300" dirty="0">
                <a:solidFill>
                  <a:srgbClr val="000000"/>
                </a:solidFill>
                <a:latin typeface="Helvetica Now"/>
                <a:ea typeface="Helvetica Now"/>
                <a:cs typeface="Helvetica Now"/>
                <a:sym typeface="Helvetica Now"/>
              </a:rPr>
              <a:t>access, please </a:t>
            </a:r>
          </a:p>
          <a:p>
            <a:pPr algn="ctr">
              <a:lnSpc>
                <a:spcPts val="4620"/>
              </a:lnSpc>
              <a:spcBef>
                <a:spcPct val="0"/>
              </a:spcBef>
            </a:pPr>
            <a:r>
              <a:rPr lang="en-US" sz="3300" dirty="0">
                <a:solidFill>
                  <a:srgbClr val="000000"/>
                </a:solidFill>
                <a:latin typeface="Helvetica Now"/>
                <a:ea typeface="Helvetica Now"/>
                <a:cs typeface="Helvetica Now"/>
                <a:sym typeface="Helvetica Now"/>
              </a:rPr>
              <a:t>email </a:t>
            </a:r>
            <a:r>
              <a:rPr lang="en-US" sz="3300" dirty="0">
                <a:solidFill>
                  <a:srgbClr val="0087FF"/>
                </a:solidFill>
                <a:latin typeface="Helvetica Now"/>
                <a:ea typeface="Helvetica Now"/>
                <a:cs typeface="Helvetica Now"/>
                <a:sym typeface="Helvetica Now"/>
              </a:rPr>
              <a:t>ibc@tamiu.edu</a:t>
            </a:r>
          </a:p>
        </p:txBody>
      </p:sp>
      <p:sp>
        <p:nvSpPr>
          <p:cNvPr id="12" name="TextBox 12"/>
          <p:cNvSpPr txBox="1"/>
          <p:nvPr/>
        </p:nvSpPr>
        <p:spPr>
          <a:xfrm>
            <a:off x="5156318" y="952500"/>
            <a:ext cx="12536800" cy="1156727"/>
          </a:xfrm>
          <a:prstGeom prst="rect">
            <a:avLst/>
          </a:prstGeom>
        </p:spPr>
        <p:txBody>
          <a:bodyPr wrap="square" lIns="0" tIns="0" rIns="0" bIns="0" rtlCol="0" anchor="t">
            <a:spAutoFit/>
          </a:bodyPr>
          <a:lstStyle/>
          <a:p>
            <a:pPr algn="ctr">
              <a:lnSpc>
                <a:spcPts val="4620"/>
              </a:lnSpc>
            </a:pPr>
            <a:r>
              <a:rPr lang="en-US" sz="3300" dirty="0">
                <a:solidFill>
                  <a:srgbClr val="000000"/>
                </a:solidFill>
                <a:latin typeface="Helvetica Now"/>
                <a:ea typeface="Helvetica Now"/>
                <a:cs typeface="Helvetica Now"/>
                <a:sym typeface="Helvetica Now"/>
              </a:rPr>
              <a:t>Once in, navigate to the “Products” dropdown </a:t>
            </a:r>
          </a:p>
          <a:p>
            <a:pPr algn="ctr">
              <a:lnSpc>
                <a:spcPts val="4620"/>
              </a:lnSpc>
              <a:spcBef>
                <a:spcPct val="0"/>
              </a:spcBef>
            </a:pPr>
            <a:r>
              <a:rPr lang="en-US" sz="3300" dirty="0">
                <a:solidFill>
                  <a:srgbClr val="000000"/>
                </a:solidFill>
                <a:latin typeface="Helvetica Now"/>
                <a:ea typeface="Helvetica Now"/>
                <a:cs typeface="Helvetica Now"/>
                <a:sym typeface="Helvetica Now"/>
              </a:rPr>
              <a:t>on the top right of the screen. </a:t>
            </a:r>
          </a:p>
        </p:txBody>
      </p:sp>
      <p:sp>
        <p:nvSpPr>
          <p:cNvPr id="13" name="TextBox 13"/>
          <p:cNvSpPr txBox="1"/>
          <p:nvPr/>
        </p:nvSpPr>
        <p:spPr>
          <a:xfrm>
            <a:off x="7106759" y="7658100"/>
            <a:ext cx="10000141" cy="566822"/>
          </a:xfrm>
          <a:prstGeom prst="rect">
            <a:avLst/>
          </a:prstGeom>
        </p:spPr>
        <p:txBody>
          <a:bodyPr wrap="square" lIns="0" tIns="0" rIns="0" bIns="0" rtlCol="0" anchor="t">
            <a:spAutoFit/>
          </a:bodyPr>
          <a:lstStyle/>
          <a:p>
            <a:pPr algn="ctr">
              <a:lnSpc>
                <a:spcPts val="4620"/>
              </a:lnSpc>
              <a:spcBef>
                <a:spcPct val="0"/>
              </a:spcBef>
            </a:pPr>
            <a:r>
              <a:rPr lang="en-US" sz="3300" dirty="0">
                <a:solidFill>
                  <a:srgbClr val="000000"/>
                </a:solidFill>
                <a:latin typeface="Helvetica Now"/>
                <a:ea typeface="Helvetica Now"/>
                <a:cs typeface="Helvetica Now"/>
                <a:sym typeface="Helvetica Now"/>
              </a:rPr>
              <a:t>Select the “Hazard Safety” option to continue.</a:t>
            </a:r>
          </a:p>
        </p:txBody>
      </p:sp>
      <p:sp>
        <p:nvSpPr>
          <p:cNvPr id="26" name="Rectangle 25">
            <a:extLst>
              <a:ext uri="{FF2B5EF4-FFF2-40B4-BE49-F238E27FC236}">
                <a16:creationId xmlns:a16="http://schemas.microsoft.com/office/drawing/2014/main" id="{9DC689D9-902E-349D-416F-3DAAFD4CCF75}"/>
              </a:ext>
            </a:extLst>
          </p:cNvPr>
          <p:cNvSpPr/>
          <p:nvPr/>
        </p:nvSpPr>
        <p:spPr>
          <a:xfrm>
            <a:off x="16840200" y="5524500"/>
            <a:ext cx="1447800" cy="3810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9D2E-17B9-7E48-C39C-442529D1D04D}"/>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3C297F1C-FC55-A3EA-4685-A9729C768816}"/>
              </a:ext>
            </a:extLst>
          </p:cNvPr>
          <p:cNvPicPr>
            <a:picLocks noChangeAspect="1"/>
          </p:cNvPicPr>
          <p:nvPr/>
        </p:nvPicPr>
        <p:blipFill>
          <a:blip r:embed="rId2"/>
          <a:srcRect l="33473" t="34831" r="58552" b="4165"/>
          <a:stretch>
            <a:fillRect/>
          </a:stretch>
        </p:blipFill>
        <p:spPr>
          <a:xfrm>
            <a:off x="12778609" y="38100"/>
            <a:ext cx="5433191" cy="10083662"/>
          </a:xfrm>
          <a:prstGeom prst="rect">
            <a:avLst/>
          </a:prstGeom>
        </p:spPr>
      </p:pic>
      <p:pic>
        <p:nvPicPr>
          <p:cNvPr id="3" name="Picture 2">
            <a:extLst>
              <a:ext uri="{FF2B5EF4-FFF2-40B4-BE49-F238E27FC236}">
                <a16:creationId xmlns:a16="http://schemas.microsoft.com/office/drawing/2014/main" id="{D97CD66E-25F8-3E13-4A21-EA8908A99AFD}"/>
              </a:ext>
            </a:extLst>
          </p:cNvPr>
          <p:cNvPicPr>
            <a:picLocks noChangeAspect="1"/>
          </p:cNvPicPr>
          <p:nvPr/>
        </p:nvPicPr>
        <p:blipFill>
          <a:blip r:embed="rId3"/>
          <a:srcRect l="33144" t="29096" r="57903" b="52649"/>
          <a:stretch>
            <a:fillRect/>
          </a:stretch>
        </p:blipFill>
        <p:spPr>
          <a:xfrm>
            <a:off x="0" y="6127453"/>
            <a:ext cx="8331404" cy="4121447"/>
          </a:xfrm>
          <a:prstGeom prst="rect">
            <a:avLst/>
          </a:prstGeom>
        </p:spPr>
      </p:pic>
      <p:sp>
        <p:nvSpPr>
          <p:cNvPr id="4" name="TextBox 4">
            <a:extLst>
              <a:ext uri="{FF2B5EF4-FFF2-40B4-BE49-F238E27FC236}">
                <a16:creationId xmlns:a16="http://schemas.microsoft.com/office/drawing/2014/main" id="{E9CBF13C-F226-BDB1-A425-CA234404C896}"/>
              </a:ext>
            </a:extLst>
          </p:cNvPr>
          <p:cNvSpPr txBox="1"/>
          <p:nvPr/>
        </p:nvSpPr>
        <p:spPr>
          <a:xfrm>
            <a:off x="228600" y="114300"/>
            <a:ext cx="12244673" cy="5863144"/>
          </a:xfrm>
          <a:prstGeom prst="rect">
            <a:avLst/>
          </a:prstGeom>
        </p:spPr>
        <p:txBody>
          <a:bodyPr wrap="square" lIns="0" tIns="0" rIns="0" bIns="0" rtlCol="0" anchor="t">
            <a:spAutoFit/>
          </a:bodyPr>
          <a:lstStyle/>
          <a:p>
            <a:pPr algn="ctr">
              <a:spcBef>
                <a:spcPct val="0"/>
              </a:spcBef>
            </a:pPr>
            <a:r>
              <a:rPr lang="en-US" sz="2700" b="1" dirty="0">
                <a:solidFill>
                  <a:srgbClr val="000000"/>
                </a:solidFill>
                <a:latin typeface="Helvetica Now"/>
                <a:ea typeface="Helvetica Now"/>
                <a:cs typeface="Helvetica Now"/>
                <a:sym typeface="Helvetica Now"/>
              </a:rPr>
              <a:t>Personnel </a:t>
            </a:r>
          </a:p>
          <a:p>
            <a:pPr>
              <a:spcBef>
                <a:spcPct val="0"/>
              </a:spcBef>
            </a:pPr>
            <a:endParaRPr lang="en-US" sz="1000" b="1" dirty="0">
              <a:solidFill>
                <a:srgbClr val="000000"/>
              </a:solidFill>
              <a:latin typeface="Helvetica Now"/>
              <a:ea typeface="Helvetica Now"/>
              <a:cs typeface="Helvetica Now"/>
              <a:sym typeface="Helvetica Now"/>
            </a:endParaRPr>
          </a:p>
          <a:p>
            <a:pPr algn="ctr">
              <a:spcBef>
                <a:spcPct val="0"/>
              </a:spcBef>
            </a:pPr>
            <a:r>
              <a:rPr lang="en-US" sz="2700" dirty="0">
                <a:solidFill>
                  <a:srgbClr val="000000"/>
                </a:solidFill>
                <a:latin typeface="Helvetica Now"/>
                <a:ea typeface="Helvetica Now"/>
                <a:cs typeface="Helvetica Now"/>
                <a:sym typeface="Helvetica Now"/>
              </a:rPr>
              <a:t>All employees are automatically set up in the CAYUSE system. For non-employees (i.e. most students), email </a:t>
            </a:r>
            <a:r>
              <a:rPr lang="en-US" sz="2700" dirty="0">
                <a:solidFill>
                  <a:srgbClr val="000000"/>
                </a:solidFill>
                <a:latin typeface="Helvetica Now"/>
                <a:ea typeface="Helvetica Now"/>
                <a:cs typeface="Helvetica Now"/>
                <a:sym typeface="Helvetica Now"/>
                <a:hlinkClick r:id="rId4"/>
              </a:rPr>
              <a:t>ibc@tamiu.edu</a:t>
            </a:r>
            <a:r>
              <a:rPr lang="en-US" sz="2700" dirty="0">
                <a:solidFill>
                  <a:srgbClr val="000000"/>
                </a:solidFill>
                <a:latin typeface="Helvetica Now"/>
                <a:ea typeface="Helvetica Now"/>
                <a:cs typeface="Helvetica Now"/>
                <a:sym typeface="Helvetica Now"/>
              </a:rPr>
              <a:t> the student ‘s name and email address to have IBC add a profile in system, then the student can be selected to be added to a protocol.</a:t>
            </a:r>
          </a:p>
          <a:p>
            <a:pPr algn="ctr">
              <a:spcBef>
                <a:spcPct val="0"/>
              </a:spcBef>
            </a:pPr>
            <a:endParaRPr lang="en-US" sz="1200" dirty="0">
              <a:solidFill>
                <a:srgbClr val="000000"/>
              </a:solidFill>
              <a:latin typeface="Helvetica Now"/>
              <a:ea typeface="Helvetica Now"/>
              <a:cs typeface="Helvetica Now"/>
              <a:sym typeface="Helvetica Now"/>
            </a:endParaRPr>
          </a:p>
          <a:p>
            <a:pPr algn="ctr">
              <a:spcBef>
                <a:spcPct val="0"/>
              </a:spcBef>
            </a:pPr>
            <a:endParaRPr lang="en-US" sz="800" dirty="0">
              <a:solidFill>
                <a:srgbClr val="000000"/>
              </a:solidFill>
              <a:latin typeface="Helvetica Now"/>
              <a:ea typeface="Helvetica Now"/>
              <a:cs typeface="Helvetica Now"/>
              <a:sym typeface="Helvetica Now"/>
            </a:endParaRPr>
          </a:p>
          <a:p>
            <a:pPr algn="ctr">
              <a:spcBef>
                <a:spcPct val="0"/>
              </a:spcBef>
            </a:pPr>
            <a:r>
              <a:rPr lang="en-US" sz="2700" dirty="0">
                <a:solidFill>
                  <a:srgbClr val="000000"/>
                </a:solidFill>
                <a:latin typeface="Helvetica Now"/>
                <a:ea typeface="Helvetica Now"/>
                <a:cs typeface="Helvetica Now"/>
                <a:sym typeface="Helvetica Now"/>
              </a:rPr>
              <a:t>Click “Add Personnel” and then on Personnel page, type last name</a:t>
            </a:r>
          </a:p>
          <a:p>
            <a:pPr algn="ctr">
              <a:spcBef>
                <a:spcPct val="0"/>
              </a:spcBef>
            </a:pPr>
            <a:r>
              <a:rPr lang="en-US" sz="2700" dirty="0">
                <a:solidFill>
                  <a:srgbClr val="000000"/>
                </a:solidFill>
                <a:latin typeface="Helvetica Now"/>
                <a:ea typeface="Helvetica Now"/>
                <a:cs typeface="Helvetica Now"/>
                <a:sym typeface="Helvetica Now"/>
              </a:rPr>
              <a:t> in box and select person want to add, then fill information on Personnel, and Select Activities (see next slide) tabs. Training Profile tab is optional.  </a:t>
            </a:r>
          </a:p>
          <a:p>
            <a:pPr algn="ctr">
              <a:spcBef>
                <a:spcPct val="0"/>
              </a:spcBef>
            </a:pPr>
            <a:endParaRPr lang="en-US" sz="2700" b="1" dirty="0">
              <a:solidFill>
                <a:srgbClr val="000000"/>
              </a:solidFill>
              <a:latin typeface="Helvetica Now"/>
              <a:ea typeface="Helvetica Now"/>
              <a:cs typeface="Helvetica Now"/>
              <a:sym typeface="Helvetica Now"/>
            </a:endParaRPr>
          </a:p>
          <a:p>
            <a:pPr algn="ctr">
              <a:spcBef>
                <a:spcPct val="0"/>
              </a:spcBef>
            </a:pPr>
            <a:r>
              <a:rPr lang="en-US" sz="2700" b="1" dirty="0">
                <a:latin typeface="Helvetica Now"/>
                <a:ea typeface="Helvetica Now"/>
                <a:cs typeface="Helvetica Now"/>
                <a:sym typeface="Helvetica Now"/>
              </a:rPr>
              <a:t>Note</a:t>
            </a:r>
            <a:r>
              <a:rPr lang="en-US" sz="2700" dirty="0">
                <a:solidFill>
                  <a:srgbClr val="000000"/>
                </a:solidFill>
                <a:latin typeface="Helvetica Now"/>
                <a:ea typeface="Helvetica Now"/>
                <a:cs typeface="Helvetica Now"/>
                <a:sym typeface="Helvetica Now"/>
              </a:rPr>
              <a:t>: all phone numbers are required for principal investigator and anyone who is an emergency contact.  </a:t>
            </a:r>
          </a:p>
          <a:p>
            <a:pPr algn="ctr">
              <a:spcBef>
                <a:spcPct val="0"/>
              </a:spcBef>
            </a:pPr>
            <a:endParaRPr lang="en-US" sz="2700" dirty="0">
              <a:solidFill>
                <a:srgbClr val="000000"/>
              </a:solidFill>
              <a:latin typeface="Helvetica Now"/>
              <a:ea typeface="Helvetica Now"/>
              <a:cs typeface="Helvetica Now"/>
              <a:sym typeface="Helvetica Now"/>
            </a:endParaRPr>
          </a:p>
          <a:p>
            <a:pPr algn="ctr">
              <a:spcBef>
                <a:spcPct val="0"/>
              </a:spcBef>
            </a:pPr>
            <a:r>
              <a:rPr lang="en-US" sz="2700" dirty="0">
                <a:solidFill>
                  <a:srgbClr val="000000"/>
                </a:solidFill>
                <a:latin typeface="Helvetica Now"/>
                <a:ea typeface="Helvetica Now"/>
                <a:cs typeface="Helvetica Now"/>
                <a:sym typeface="Helvetica Now"/>
              </a:rPr>
              <a:t>Research staff members email will </a:t>
            </a:r>
            <a:r>
              <a:rPr lang="en-US" sz="2700" dirty="0" err="1">
                <a:solidFill>
                  <a:srgbClr val="000000"/>
                </a:solidFill>
                <a:latin typeface="Helvetica Now"/>
                <a:ea typeface="Helvetica Now"/>
                <a:cs typeface="Helvetica Now"/>
                <a:sym typeface="Helvetica Now"/>
              </a:rPr>
              <a:t>autopopulate</a:t>
            </a:r>
            <a:r>
              <a:rPr lang="en-US" sz="2700" dirty="0">
                <a:solidFill>
                  <a:srgbClr val="000000"/>
                </a:solidFill>
                <a:latin typeface="Helvetica Now"/>
                <a:ea typeface="Helvetica Now"/>
                <a:cs typeface="Helvetica Now"/>
                <a:sym typeface="Helvetica Now"/>
              </a:rPr>
              <a:t> from their profile.</a:t>
            </a:r>
          </a:p>
        </p:txBody>
      </p:sp>
      <p:sp>
        <p:nvSpPr>
          <p:cNvPr id="11" name="TextBox 4">
            <a:extLst>
              <a:ext uri="{FF2B5EF4-FFF2-40B4-BE49-F238E27FC236}">
                <a16:creationId xmlns:a16="http://schemas.microsoft.com/office/drawing/2014/main" id="{F0340FA1-AC9B-4164-592F-C300179AB3F6}"/>
              </a:ext>
            </a:extLst>
          </p:cNvPr>
          <p:cNvSpPr txBox="1"/>
          <p:nvPr/>
        </p:nvSpPr>
        <p:spPr>
          <a:xfrm>
            <a:off x="9120473" y="7337105"/>
            <a:ext cx="3352800" cy="2903808"/>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Answer other questions on inner pages shown on right (on all tabs), and click Save Changes. </a:t>
            </a:r>
          </a:p>
        </p:txBody>
      </p:sp>
      <p:sp>
        <p:nvSpPr>
          <p:cNvPr id="16" name="Rectangle 15">
            <a:extLst>
              <a:ext uri="{FF2B5EF4-FFF2-40B4-BE49-F238E27FC236}">
                <a16:creationId xmlns:a16="http://schemas.microsoft.com/office/drawing/2014/main" id="{7C1CC235-1836-4330-9144-EE5FB81D28A8}"/>
              </a:ext>
            </a:extLst>
          </p:cNvPr>
          <p:cNvSpPr/>
          <p:nvPr/>
        </p:nvSpPr>
        <p:spPr>
          <a:xfrm>
            <a:off x="533400" y="7886700"/>
            <a:ext cx="1984314" cy="4854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297D21-2D02-4CAE-7A6C-3AAE894F556D}"/>
              </a:ext>
            </a:extLst>
          </p:cNvPr>
          <p:cNvSpPr/>
          <p:nvPr/>
        </p:nvSpPr>
        <p:spPr>
          <a:xfrm>
            <a:off x="13030200" y="4313206"/>
            <a:ext cx="5181600" cy="18142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utoShape 5">
            <a:extLst>
              <a:ext uri="{FF2B5EF4-FFF2-40B4-BE49-F238E27FC236}">
                <a16:creationId xmlns:a16="http://schemas.microsoft.com/office/drawing/2014/main" id="{55226CC2-73FC-3A5A-6B9E-6C6BA5C3FC05}"/>
              </a:ext>
            </a:extLst>
          </p:cNvPr>
          <p:cNvSpPr/>
          <p:nvPr/>
        </p:nvSpPr>
        <p:spPr>
          <a:xfrm flipH="1">
            <a:off x="1524000" y="2933700"/>
            <a:ext cx="1181102" cy="4876800"/>
          </a:xfrm>
          <a:prstGeom prst="line">
            <a:avLst/>
          </a:prstGeom>
          <a:ln w="38100" cap="flat">
            <a:solidFill>
              <a:srgbClr val="0087FF"/>
            </a:solidFill>
            <a:prstDash val="solid"/>
            <a:headEnd type="none" w="sm" len="sm"/>
            <a:tailEnd type="arrow" w="med" len="sm"/>
          </a:ln>
        </p:spPr>
        <p:txBody>
          <a:bodyPr/>
          <a:lstStyle/>
          <a:p>
            <a:endParaRPr lang="en-US"/>
          </a:p>
        </p:txBody>
      </p:sp>
      <p:sp>
        <p:nvSpPr>
          <p:cNvPr id="17" name="AutoShape 5">
            <a:extLst>
              <a:ext uri="{FF2B5EF4-FFF2-40B4-BE49-F238E27FC236}">
                <a16:creationId xmlns:a16="http://schemas.microsoft.com/office/drawing/2014/main" id="{F9995DB0-F030-83F0-854A-2621D420E5AE}"/>
              </a:ext>
            </a:extLst>
          </p:cNvPr>
          <p:cNvSpPr/>
          <p:nvPr/>
        </p:nvSpPr>
        <p:spPr>
          <a:xfrm flipV="1">
            <a:off x="11887200" y="2171701"/>
            <a:ext cx="3657600" cy="609599"/>
          </a:xfrm>
          <a:prstGeom prst="line">
            <a:avLst/>
          </a:prstGeom>
          <a:ln w="38100" cap="flat">
            <a:solidFill>
              <a:srgbClr val="0087FF"/>
            </a:solidFill>
            <a:prstDash val="solid"/>
            <a:headEnd type="none" w="sm" len="sm"/>
            <a:tailEnd type="arrow" w="med" len="sm"/>
          </a:ln>
        </p:spPr>
        <p:txBody>
          <a:bodyPr/>
          <a:lstStyle/>
          <a:p>
            <a:endParaRPr lang="en-US"/>
          </a:p>
        </p:txBody>
      </p:sp>
      <p:sp>
        <p:nvSpPr>
          <p:cNvPr id="18" name="AutoShape 5">
            <a:extLst>
              <a:ext uri="{FF2B5EF4-FFF2-40B4-BE49-F238E27FC236}">
                <a16:creationId xmlns:a16="http://schemas.microsoft.com/office/drawing/2014/main" id="{1753630F-4D8F-1C1A-1488-FF9C7D7764B6}"/>
              </a:ext>
            </a:extLst>
          </p:cNvPr>
          <p:cNvSpPr/>
          <p:nvPr/>
        </p:nvSpPr>
        <p:spPr>
          <a:xfrm flipV="1">
            <a:off x="8763000" y="4533900"/>
            <a:ext cx="4035988" cy="304802"/>
          </a:xfrm>
          <a:prstGeom prst="line">
            <a:avLst/>
          </a:prstGeom>
          <a:ln w="38100" cap="flat">
            <a:solidFill>
              <a:srgbClr val="0087FF"/>
            </a:solidFill>
            <a:prstDash val="solid"/>
            <a:headEnd type="none" w="sm" len="sm"/>
            <a:tailEnd type="arrow" w="med" len="sm"/>
          </a:ln>
        </p:spPr>
        <p:txBody>
          <a:bodyPr/>
          <a:lstStyle/>
          <a:p>
            <a:endParaRPr lang="en-US"/>
          </a:p>
        </p:txBody>
      </p:sp>
      <p:sp>
        <p:nvSpPr>
          <p:cNvPr id="23" name="Rectangle 22">
            <a:extLst>
              <a:ext uri="{FF2B5EF4-FFF2-40B4-BE49-F238E27FC236}">
                <a16:creationId xmlns:a16="http://schemas.microsoft.com/office/drawing/2014/main" id="{A7B2D297-0B0B-1C78-7D9F-8683CEFA6DF9}"/>
              </a:ext>
            </a:extLst>
          </p:cNvPr>
          <p:cNvSpPr/>
          <p:nvPr/>
        </p:nvSpPr>
        <p:spPr>
          <a:xfrm>
            <a:off x="12954000" y="9258300"/>
            <a:ext cx="5181600" cy="9906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utoShape 5">
            <a:extLst>
              <a:ext uri="{FF2B5EF4-FFF2-40B4-BE49-F238E27FC236}">
                <a16:creationId xmlns:a16="http://schemas.microsoft.com/office/drawing/2014/main" id="{3C86BB93-AC36-3D30-7768-07E344C02BB9}"/>
              </a:ext>
            </a:extLst>
          </p:cNvPr>
          <p:cNvSpPr/>
          <p:nvPr/>
        </p:nvSpPr>
        <p:spPr>
          <a:xfrm>
            <a:off x="8763000" y="4838702"/>
            <a:ext cx="4035987" cy="4670110"/>
          </a:xfrm>
          <a:prstGeom prst="line">
            <a:avLst/>
          </a:prstGeom>
          <a:ln w="38100" cap="flat">
            <a:solidFill>
              <a:srgbClr val="0087FF"/>
            </a:solidFill>
            <a:prstDash val="solid"/>
            <a:headEnd type="none" w="sm" len="sm"/>
            <a:tailEnd type="arrow" w="med" len="sm"/>
          </a:ln>
        </p:spPr>
        <p:txBody>
          <a:bodyPr/>
          <a:lstStyle/>
          <a:p>
            <a:endParaRPr lang="en-US"/>
          </a:p>
        </p:txBody>
      </p:sp>
    </p:spTree>
    <p:extLst>
      <p:ext uri="{BB962C8B-B14F-4D97-AF65-F5344CB8AC3E}">
        <p14:creationId xmlns:p14="http://schemas.microsoft.com/office/powerpoint/2010/main" val="523517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60B2C-6CB4-413C-A339-1564C43B783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A0FA713-6576-C1B6-1314-09EFA59F0912}"/>
              </a:ext>
            </a:extLst>
          </p:cNvPr>
          <p:cNvPicPr>
            <a:picLocks noChangeAspect="1"/>
          </p:cNvPicPr>
          <p:nvPr/>
        </p:nvPicPr>
        <p:blipFill>
          <a:blip r:embed="rId2"/>
          <a:srcRect l="33018" t="27676" r="57758" b="47578"/>
          <a:stretch>
            <a:fillRect/>
          </a:stretch>
        </p:blipFill>
        <p:spPr>
          <a:xfrm>
            <a:off x="12032" y="4588537"/>
            <a:ext cx="8610600" cy="5605435"/>
          </a:xfrm>
          <a:prstGeom prst="rect">
            <a:avLst/>
          </a:prstGeom>
        </p:spPr>
      </p:pic>
      <p:pic>
        <p:nvPicPr>
          <p:cNvPr id="6" name="Picture 5">
            <a:extLst>
              <a:ext uri="{FF2B5EF4-FFF2-40B4-BE49-F238E27FC236}">
                <a16:creationId xmlns:a16="http://schemas.microsoft.com/office/drawing/2014/main" id="{91CADAC0-6933-5739-6245-B4DA95EAC9AC}"/>
              </a:ext>
            </a:extLst>
          </p:cNvPr>
          <p:cNvPicPr>
            <a:picLocks noChangeAspect="1"/>
          </p:cNvPicPr>
          <p:nvPr/>
        </p:nvPicPr>
        <p:blipFill>
          <a:blip r:embed="rId3"/>
          <a:srcRect l="33050" t="28768" r="58078" b="29216"/>
          <a:stretch>
            <a:fillRect/>
          </a:stretch>
        </p:blipFill>
        <p:spPr>
          <a:xfrm>
            <a:off x="11049000" y="38100"/>
            <a:ext cx="7239000" cy="8317136"/>
          </a:xfrm>
          <a:prstGeom prst="rect">
            <a:avLst/>
          </a:prstGeom>
        </p:spPr>
      </p:pic>
      <p:sp>
        <p:nvSpPr>
          <p:cNvPr id="4" name="TextBox 4">
            <a:extLst>
              <a:ext uri="{FF2B5EF4-FFF2-40B4-BE49-F238E27FC236}">
                <a16:creationId xmlns:a16="http://schemas.microsoft.com/office/drawing/2014/main" id="{FB447CE3-40E9-5EB3-356B-1C0A60CCC742}"/>
              </a:ext>
            </a:extLst>
          </p:cNvPr>
          <p:cNvSpPr txBox="1"/>
          <p:nvPr/>
        </p:nvSpPr>
        <p:spPr>
          <a:xfrm>
            <a:off x="191906" y="114299"/>
            <a:ext cx="10095094" cy="467244"/>
          </a:xfrm>
          <a:prstGeom prst="rect">
            <a:avLst/>
          </a:prstGeom>
        </p:spPr>
        <p:txBody>
          <a:bodyPr wrap="square" lIns="0" tIns="0" rIns="0" bIns="0" rtlCol="0" anchor="t">
            <a:spAutoFit/>
          </a:bodyPr>
          <a:lstStyle/>
          <a:p>
            <a:pPr algn="ctr">
              <a:lnSpc>
                <a:spcPts val="3780"/>
              </a:lnSpc>
              <a:spcBef>
                <a:spcPct val="0"/>
              </a:spcBef>
            </a:pPr>
            <a:r>
              <a:rPr lang="en-US" sz="2700" b="1" dirty="0">
                <a:latin typeface="Helvetica Now"/>
                <a:ea typeface="Helvetica Now"/>
                <a:cs typeface="Helvetica Now"/>
                <a:sym typeface="Helvetica Now"/>
              </a:rPr>
              <a:t>Personnel </a:t>
            </a:r>
          </a:p>
        </p:txBody>
      </p:sp>
      <p:sp>
        <p:nvSpPr>
          <p:cNvPr id="11" name="TextBox 4">
            <a:extLst>
              <a:ext uri="{FF2B5EF4-FFF2-40B4-BE49-F238E27FC236}">
                <a16:creationId xmlns:a16="http://schemas.microsoft.com/office/drawing/2014/main" id="{41F1C43E-6C40-0385-9842-0F7DB94DCAA7}"/>
              </a:ext>
            </a:extLst>
          </p:cNvPr>
          <p:cNvSpPr txBox="1"/>
          <p:nvPr/>
        </p:nvSpPr>
        <p:spPr>
          <a:xfrm>
            <a:off x="191906" y="891383"/>
            <a:ext cx="10095094" cy="3391121"/>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For each individual on protocol, need to select what protocol activities they will be doing on the Select Activities tab. Selecting checkbox on top will check all boxes.</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If Select Activities page not filled out when originally added personnel to protocol, click “Edit Personnel” and then “Select Activities” as shown to the right, and then click Save Changes. </a:t>
            </a:r>
          </a:p>
        </p:txBody>
      </p:sp>
      <p:sp>
        <p:nvSpPr>
          <p:cNvPr id="8" name="Rectangle 7">
            <a:extLst>
              <a:ext uri="{FF2B5EF4-FFF2-40B4-BE49-F238E27FC236}">
                <a16:creationId xmlns:a16="http://schemas.microsoft.com/office/drawing/2014/main" id="{23A69C9A-509F-AF2C-0E85-5A413C28C224}"/>
              </a:ext>
            </a:extLst>
          </p:cNvPr>
          <p:cNvSpPr/>
          <p:nvPr/>
        </p:nvSpPr>
        <p:spPr>
          <a:xfrm>
            <a:off x="11582400" y="3695700"/>
            <a:ext cx="533400" cy="533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utoShape 5">
            <a:extLst>
              <a:ext uri="{FF2B5EF4-FFF2-40B4-BE49-F238E27FC236}">
                <a16:creationId xmlns:a16="http://schemas.microsoft.com/office/drawing/2014/main" id="{3A3FBD20-72F2-2953-73A7-6922731E71EE}"/>
              </a:ext>
            </a:extLst>
          </p:cNvPr>
          <p:cNvSpPr/>
          <p:nvPr/>
        </p:nvSpPr>
        <p:spPr>
          <a:xfrm flipH="1">
            <a:off x="4419600" y="3715655"/>
            <a:ext cx="1143000" cy="2820716"/>
          </a:xfrm>
          <a:prstGeom prst="line">
            <a:avLst/>
          </a:prstGeom>
          <a:ln w="38100" cap="flat">
            <a:solidFill>
              <a:srgbClr val="0087FF"/>
            </a:solidFill>
            <a:prstDash val="solid"/>
            <a:headEnd type="none" w="sm" len="sm"/>
            <a:tailEnd type="arrow" w="med" len="sm"/>
          </a:ln>
        </p:spPr>
        <p:txBody>
          <a:bodyPr/>
          <a:lstStyle/>
          <a:p>
            <a:endParaRPr lang="en-US"/>
          </a:p>
        </p:txBody>
      </p:sp>
      <p:sp>
        <p:nvSpPr>
          <p:cNvPr id="17" name="AutoShape 5">
            <a:extLst>
              <a:ext uri="{FF2B5EF4-FFF2-40B4-BE49-F238E27FC236}">
                <a16:creationId xmlns:a16="http://schemas.microsoft.com/office/drawing/2014/main" id="{8E1ABAD1-DBCE-31A5-412D-45B41DBD4F96}"/>
              </a:ext>
            </a:extLst>
          </p:cNvPr>
          <p:cNvSpPr/>
          <p:nvPr/>
        </p:nvSpPr>
        <p:spPr>
          <a:xfrm>
            <a:off x="9601200" y="1577853"/>
            <a:ext cx="3524350" cy="644573"/>
          </a:xfrm>
          <a:prstGeom prst="line">
            <a:avLst/>
          </a:prstGeom>
          <a:ln w="38100" cap="flat">
            <a:solidFill>
              <a:srgbClr val="0087FF"/>
            </a:solidFill>
            <a:prstDash val="solid"/>
            <a:headEnd type="none" w="sm" len="sm"/>
            <a:tailEnd type="arrow" w="med" len="sm"/>
          </a:ln>
        </p:spPr>
        <p:txBody>
          <a:bodyPr/>
          <a:lstStyle/>
          <a:p>
            <a:endParaRPr lang="en-US"/>
          </a:p>
        </p:txBody>
      </p:sp>
      <p:sp>
        <p:nvSpPr>
          <p:cNvPr id="16" name="Rectangle 15">
            <a:extLst>
              <a:ext uri="{FF2B5EF4-FFF2-40B4-BE49-F238E27FC236}">
                <a16:creationId xmlns:a16="http://schemas.microsoft.com/office/drawing/2014/main" id="{FAEE62AB-0F94-2F17-0AB8-FB4AAE8B5937}"/>
              </a:ext>
            </a:extLst>
          </p:cNvPr>
          <p:cNvSpPr/>
          <p:nvPr/>
        </p:nvSpPr>
        <p:spPr>
          <a:xfrm>
            <a:off x="2935106" y="6632527"/>
            <a:ext cx="2627494" cy="6445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115656-9910-7317-6E23-E199716E1579}"/>
              </a:ext>
            </a:extLst>
          </p:cNvPr>
          <p:cNvSpPr/>
          <p:nvPr/>
        </p:nvSpPr>
        <p:spPr>
          <a:xfrm>
            <a:off x="12954000" y="2019300"/>
            <a:ext cx="1981200" cy="6445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5">
            <a:extLst>
              <a:ext uri="{FF2B5EF4-FFF2-40B4-BE49-F238E27FC236}">
                <a16:creationId xmlns:a16="http://schemas.microsoft.com/office/drawing/2014/main" id="{40E309C6-9F2E-017C-978D-74A12D05B0FE}"/>
              </a:ext>
            </a:extLst>
          </p:cNvPr>
          <p:cNvSpPr/>
          <p:nvPr/>
        </p:nvSpPr>
        <p:spPr>
          <a:xfrm>
            <a:off x="5562600" y="2388124"/>
            <a:ext cx="6019800" cy="1612376"/>
          </a:xfrm>
          <a:prstGeom prst="line">
            <a:avLst/>
          </a:prstGeom>
          <a:ln w="38100" cap="flat">
            <a:solidFill>
              <a:srgbClr val="0087FF"/>
            </a:solidFill>
            <a:prstDash val="solid"/>
            <a:headEnd type="none" w="sm" len="sm"/>
            <a:tailEnd type="arrow" w="med" len="sm"/>
          </a:ln>
        </p:spPr>
        <p:txBody>
          <a:bodyPr/>
          <a:lstStyle/>
          <a:p>
            <a:endParaRPr lang="en-US"/>
          </a:p>
        </p:txBody>
      </p:sp>
    </p:spTree>
    <p:extLst>
      <p:ext uri="{BB962C8B-B14F-4D97-AF65-F5344CB8AC3E}">
        <p14:creationId xmlns:p14="http://schemas.microsoft.com/office/powerpoint/2010/main" val="3236458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6A4B1-C8E2-E09F-B908-D376BF7BE47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25E26C4-897D-29A0-EC9D-1D48464C37ED}"/>
              </a:ext>
            </a:extLst>
          </p:cNvPr>
          <p:cNvPicPr>
            <a:picLocks noChangeAspect="1"/>
          </p:cNvPicPr>
          <p:nvPr/>
        </p:nvPicPr>
        <p:blipFill>
          <a:blip r:embed="rId2"/>
          <a:srcRect l="32989" t="28934" r="56930" b="28023"/>
          <a:stretch>
            <a:fillRect/>
          </a:stretch>
        </p:blipFill>
        <p:spPr>
          <a:xfrm>
            <a:off x="8534401" y="146732"/>
            <a:ext cx="9677400" cy="10025968"/>
          </a:xfrm>
          <a:prstGeom prst="rect">
            <a:avLst/>
          </a:prstGeom>
        </p:spPr>
      </p:pic>
      <p:sp>
        <p:nvSpPr>
          <p:cNvPr id="4" name="TextBox 4">
            <a:extLst>
              <a:ext uri="{FF2B5EF4-FFF2-40B4-BE49-F238E27FC236}">
                <a16:creationId xmlns:a16="http://schemas.microsoft.com/office/drawing/2014/main" id="{38F0DAA2-6AFC-4B63-7892-7FF77962B9ED}"/>
              </a:ext>
            </a:extLst>
          </p:cNvPr>
          <p:cNvSpPr txBox="1"/>
          <p:nvPr/>
        </p:nvSpPr>
        <p:spPr>
          <a:xfrm>
            <a:off x="454086" y="2147518"/>
            <a:ext cx="7394514" cy="1929182"/>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Occupational Health &amp; Safety </a:t>
            </a:r>
          </a:p>
          <a:p>
            <a:pPr algn="ctr">
              <a:lnSpc>
                <a:spcPts val="3780"/>
              </a:lnSpc>
              <a:spcBef>
                <a:spcPct val="0"/>
              </a:spcBef>
            </a:pPr>
            <a:endParaRPr lang="en-US" sz="2700" b="1"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Answer all questions or put N/A if question(s) don’t apply for your project.</a:t>
            </a:r>
          </a:p>
        </p:txBody>
      </p:sp>
      <p:sp>
        <p:nvSpPr>
          <p:cNvPr id="6" name="TextBox 4">
            <a:extLst>
              <a:ext uri="{FF2B5EF4-FFF2-40B4-BE49-F238E27FC236}">
                <a16:creationId xmlns:a16="http://schemas.microsoft.com/office/drawing/2014/main" id="{0D34B3D3-1436-69D5-83DC-F25B1E4531A4}"/>
              </a:ext>
            </a:extLst>
          </p:cNvPr>
          <p:cNvSpPr txBox="1"/>
          <p:nvPr/>
        </p:nvSpPr>
        <p:spPr>
          <a:xfrm>
            <a:off x="419173" y="8420100"/>
            <a:ext cx="7581827" cy="1441870"/>
          </a:xfrm>
          <a:prstGeom prst="rect">
            <a:avLst/>
          </a:prstGeom>
        </p:spPr>
        <p:txBody>
          <a:bodyPr wrap="square" lIns="0" tIns="0" rIns="0" bIns="0" rtlCol="0" anchor="t">
            <a:spAutoFit/>
          </a:bodyPr>
          <a:lstStyle/>
          <a:p>
            <a:pPr algn="ctr">
              <a:lnSpc>
                <a:spcPts val="3780"/>
              </a:lnSpc>
              <a:spcBef>
                <a:spcPct val="0"/>
              </a:spcBef>
            </a:pPr>
            <a:r>
              <a:rPr lang="en-US" sz="2700" dirty="0">
                <a:solidFill>
                  <a:srgbClr val="FF0000"/>
                </a:solidFill>
                <a:latin typeface="Helvetica Now"/>
                <a:ea typeface="Helvetica Now"/>
                <a:cs typeface="Helvetica Now"/>
                <a:sym typeface="Helvetica Now"/>
              </a:rPr>
              <a:t>If questions, contact </a:t>
            </a:r>
            <a:r>
              <a:rPr lang="en-US" sz="2700" dirty="0">
                <a:solidFill>
                  <a:srgbClr val="FF0000"/>
                </a:solidFill>
                <a:latin typeface="Helvetica Now"/>
                <a:ea typeface="Helvetica Now"/>
                <a:cs typeface="Helvetica Now"/>
                <a:sym typeface="Helvetica Now"/>
                <a:hlinkClick r:id="rId3"/>
              </a:rPr>
              <a:t>safety@tamiu.edu</a:t>
            </a:r>
            <a:r>
              <a:rPr lang="en-US" sz="2700" dirty="0">
                <a:solidFill>
                  <a:srgbClr val="FF0000"/>
                </a:solidFill>
                <a:latin typeface="Helvetica Now"/>
                <a:ea typeface="Helvetica Now"/>
                <a:cs typeface="Helvetica Now"/>
                <a:sym typeface="Helvetica Now"/>
              </a:rPr>
              <a:t> </a:t>
            </a:r>
          </a:p>
          <a:p>
            <a:pPr algn="ctr">
              <a:lnSpc>
                <a:spcPts val="3780"/>
              </a:lnSpc>
              <a:spcBef>
                <a:spcPct val="0"/>
              </a:spcBef>
            </a:pPr>
            <a:r>
              <a:rPr lang="en-US" sz="2700" dirty="0">
                <a:solidFill>
                  <a:srgbClr val="FF0000"/>
                </a:solidFill>
                <a:latin typeface="Helvetica Now"/>
                <a:ea typeface="Helvetica Now"/>
                <a:cs typeface="Helvetica Now"/>
                <a:sym typeface="Helvetica Now"/>
              </a:rPr>
              <a:t>or </a:t>
            </a:r>
          </a:p>
          <a:p>
            <a:pPr algn="ctr">
              <a:lnSpc>
                <a:spcPts val="3780"/>
              </a:lnSpc>
              <a:spcBef>
                <a:spcPct val="0"/>
              </a:spcBef>
            </a:pPr>
            <a:r>
              <a:rPr lang="en-US" sz="2700" dirty="0">
                <a:solidFill>
                  <a:srgbClr val="FF0000"/>
                </a:solidFill>
                <a:latin typeface="Helvetica Now"/>
                <a:ea typeface="Helvetica Now"/>
                <a:cs typeface="Helvetica Now"/>
                <a:sym typeface="Helvetica Now"/>
                <a:hlinkClick r:id="rId4"/>
              </a:rPr>
              <a:t>ibc@tamiu.edu</a:t>
            </a:r>
            <a:r>
              <a:rPr lang="en-US" sz="2700" dirty="0">
                <a:solidFill>
                  <a:srgbClr val="FF0000"/>
                </a:solidFill>
                <a:latin typeface="Helvetica Now"/>
                <a:ea typeface="Helvetica Now"/>
                <a:cs typeface="Helvetica Now"/>
                <a:sym typeface="Helvetica Now"/>
              </a:rPr>
              <a:t> for assistance.</a:t>
            </a:r>
          </a:p>
        </p:txBody>
      </p:sp>
    </p:spTree>
    <p:extLst>
      <p:ext uri="{BB962C8B-B14F-4D97-AF65-F5344CB8AC3E}">
        <p14:creationId xmlns:p14="http://schemas.microsoft.com/office/powerpoint/2010/main" val="409631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8A3BA-CF57-5074-927F-9AB79C6E5FB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3C12329-03BF-A69B-9013-7D7937228816}"/>
              </a:ext>
            </a:extLst>
          </p:cNvPr>
          <p:cNvPicPr>
            <a:picLocks noChangeAspect="1"/>
          </p:cNvPicPr>
          <p:nvPr/>
        </p:nvPicPr>
        <p:blipFill>
          <a:blip r:embed="rId3"/>
          <a:srcRect l="33168" t="27676" r="43251" b="30943"/>
          <a:stretch>
            <a:fillRect/>
          </a:stretch>
        </p:blipFill>
        <p:spPr>
          <a:xfrm>
            <a:off x="152400" y="0"/>
            <a:ext cx="17986762" cy="7658100"/>
          </a:xfrm>
          <a:prstGeom prst="rect">
            <a:avLst/>
          </a:prstGeom>
        </p:spPr>
      </p:pic>
      <p:sp>
        <p:nvSpPr>
          <p:cNvPr id="10" name="TextBox 4">
            <a:extLst>
              <a:ext uri="{FF2B5EF4-FFF2-40B4-BE49-F238E27FC236}">
                <a16:creationId xmlns:a16="http://schemas.microsoft.com/office/drawing/2014/main" id="{0E0FBE09-7AF2-8D3D-DDDF-8B1B7EE37A3A}"/>
              </a:ext>
            </a:extLst>
          </p:cNvPr>
          <p:cNvSpPr txBox="1"/>
          <p:nvPr/>
        </p:nvSpPr>
        <p:spPr>
          <a:xfrm>
            <a:off x="0" y="9182100"/>
            <a:ext cx="18288000" cy="467244"/>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FF0000"/>
                </a:solidFill>
                <a:latin typeface="Helvetica Now"/>
                <a:ea typeface="Helvetica Now"/>
                <a:cs typeface="Helvetica Now"/>
                <a:sym typeface="Helvetica Now"/>
              </a:rPr>
              <a:t>Principal Investigator reads Assurances, enters name to “sign” the protocol form, and Save Changes.</a:t>
            </a:r>
          </a:p>
        </p:txBody>
      </p:sp>
      <p:sp>
        <p:nvSpPr>
          <p:cNvPr id="13" name="Rectangle 12">
            <a:extLst>
              <a:ext uri="{FF2B5EF4-FFF2-40B4-BE49-F238E27FC236}">
                <a16:creationId xmlns:a16="http://schemas.microsoft.com/office/drawing/2014/main" id="{C4247C64-FE4B-7553-8F95-106FB4278868}"/>
              </a:ext>
            </a:extLst>
          </p:cNvPr>
          <p:cNvSpPr/>
          <p:nvPr/>
        </p:nvSpPr>
        <p:spPr>
          <a:xfrm>
            <a:off x="533400" y="7048500"/>
            <a:ext cx="1752600" cy="6096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562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21133-F98B-EF63-B9A1-01ED904DFFD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30D94EA-DCB5-3F4B-2E94-2FA2E0872538}"/>
              </a:ext>
            </a:extLst>
          </p:cNvPr>
          <p:cNvPicPr>
            <a:picLocks noChangeAspect="1"/>
          </p:cNvPicPr>
          <p:nvPr/>
        </p:nvPicPr>
        <p:blipFill>
          <a:blip r:embed="rId3"/>
          <a:srcRect l="28646" t="28601" r="52465" b="30950"/>
          <a:stretch>
            <a:fillRect/>
          </a:stretch>
        </p:blipFill>
        <p:spPr>
          <a:xfrm>
            <a:off x="990600" y="118712"/>
            <a:ext cx="16270705" cy="8453788"/>
          </a:xfrm>
          <a:prstGeom prst="rect">
            <a:avLst/>
          </a:prstGeom>
        </p:spPr>
      </p:pic>
      <p:sp>
        <p:nvSpPr>
          <p:cNvPr id="4" name="TextBox 4">
            <a:extLst>
              <a:ext uri="{FF2B5EF4-FFF2-40B4-BE49-F238E27FC236}">
                <a16:creationId xmlns:a16="http://schemas.microsoft.com/office/drawing/2014/main" id="{55012724-58BA-CC1B-4DFB-5765FC8854EC}"/>
              </a:ext>
            </a:extLst>
          </p:cNvPr>
          <p:cNvSpPr txBox="1"/>
          <p:nvPr/>
        </p:nvSpPr>
        <p:spPr>
          <a:xfrm>
            <a:off x="0" y="9065743"/>
            <a:ext cx="18288000" cy="954557"/>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Attachments uploaded earlier in form will have a page associated with the attachment. Review and if need to attach other documents, go back to applicable earlier page, or click Attach File button on this page to upload.</a:t>
            </a:r>
          </a:p>
        </p:txBody>
      </p:sp>
      <p:sp>
        <p:nvSpPr>
          <p:cNvPr id="3" name="Rectangle 2">
            <a:extLst>
              <a:ext uri="{FF2B5EF4-FFF2-40B4-BE49-F238E27FC236}">
                <a16:creationId xmlns:a16="http://schemas.microsoft.com/office/drawing/2014/main" id="{79809C31-88E1-B6D9-2B26-DEBC9A48D54C}"/>
              </a:ext>
            </a:extLst>
          </p:cNvPr>
          <p:cNvSpPr/>
          <p:nvPr/>
        </p:nvSpPr>
        <p:spPr>
          <a:xfrm>
            <a:off x="5334000" y="3086100"/>
            <a:ext cx="2438400" cy="5486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5">
            <a:extLst>
              <a:ext uri="{FF2B5EF4-FFF2-40B4-BE49-F238E27FC236}">
                <a16:creationId xmlns:a16="http://schemas.microsoft.com/office/drawing/2014/main" id="{92A710C4-34D4-DB99-CC3B-927468CCB518}"/>
              </a:ext>
            </a:extLst>
          </p:cNvPr>
          <p:cNvSpPr/>
          <p:nvPr/>
        </p:nvSpPr>
        <p:spPr>
          <a:xfrm flipH="1" flipV="1">
            <a:off x="7315200" y="8343899"/>
            <a:ext cx="2057400" cy="721842"/>
          </a:xfrm>
          <a:prstGeom prst="line">
            <a:avLst/>
          </a:prstGeom>
          <a:ln w="38100" cap="flat">
            <a:solidFill>
              <a:srgbClr val="0087FF"/>
            </a:solidFill>
            <a:prstDash val="solid"/>
            <a:headEnd type="none" w="sm" len="sm"/>
            <a:tailEnd type="arrow" w="med" len="sm"/>
          </a:ln>
        </p:spPr>
        <p:txBody>
          <a:bodyPr/>
          <a:lstStyle/>
          <a:p>
            <a:endParaRPr lang="en-US"/>
          </a:p>
        </p:txBody>
      </p:sp>
    </p:spTree>
    <p:extLst>
      <p:ext uri="{BB962C8B-B14F-4D97-AF65-F5344CB8AC3E}">
        <p14:creationId xmlns:p14="http://schemas.microsoft.com/office/powerpoint/2010/main" val="4012713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FF972-3DEF-9374-3E2D-FDBDC07FCBC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4EDFA46-B266-895C-98D2-5CC8AB69BFB2}"/>
              </a:ext>
            </a:extLst>
          </p:cNvPr>
          <p:cNvPicPr>
            <a:picLocks noChangeAspect="1"/>
          </p:cNvPicPr>
          <p:nvPr/>
        </p:nvPicPr>
        <p:blipFill>
          <a:blip r:embed="rId3"/>
          <a:srcRect l="28593" t="28141" r="53125" b="29475"/>
          <a:stretch>
            <a:fillRect/>
          </a:stretch>
        </p:blipFill>
        <p:spPr>
          <a:xfrm>
            <a:off x="1010653" y="172520"/>
            <a:ext cx="16286747" cy="9161980"/>
          </a:xfrm>
          <a:prstGeom prst="rect">
            <a:avLst/>
          </a:prstGeom>
        </p:spPr>
      </p:pic>
      <p:sp>
        <p:nvSpPr>
          <p:cNvPr id="10" name="TextBox 4">
            <a:extLst>
              <a:ext uri="{FF2B5EF4-FFF2-40B4-BE49-F238E27FC236}">
                <a16:creationId xmlns:a16="http://schemas.microsoft.com/office/drawing/2014/main" id="{9A957BA0-4E9C-A5E5-9F64-6683D044541A}"/>
              </a:ext>
            </a:extLst>
          </p:cNvPr>
          <p:cNvSpPr txBox="1"/>
          <p:nvPr/>
        </p:nvSpPr>
        <p:spPr>
          <a:xfrm>
            <a:off x="152400" y="9629256"/>
            <a:ext cx="17983200" cy="467244"/>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FF0000"/>
                </a:solidFill>
                <a:latin typeface="Helvetica Now"/>
                <a:ea typeface="Helvetica Now"/>
                <a:cs typeface="Helvetica Now"/>
                <a:sym typeface="Helvetica Now"/>
              </a:rPr>
              <a:t>Once all checkboxes are green, then you can submit the protocol.</a:t>
            </a:r>
          </a:p>
        </p:txBody>
      </p:sp>
      <p:sp>
        <p:nvSpPr>
          <p:cNvPr id="13" name="Rectangle 12">
            <a:extLst>
              <a:ext uri="{FF2B5EF4-FFF2-40B4-BE49-F238E27FC236}">
                <a16:creationId xmlns:a16="http://schemas.microsoft.com/office/drawing/2014/main" id="{B44AFE69-DFB5-216C-C80A-D51C21915D4A}"/>
              </a:ext>
            </a:extLst>
          </p:cNvPr>
          <p:cNvSpPr/>
          <p:nvPr/>
        </p:nvSpPr>
        <p:spPr>
          <a:xfrm>
            <a:off x="1026694" y="637656"/>
            <a:ext cx="954506" cy="70966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4680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09B859-A8A4-CC07-894D-DC0FCE963B75}"/>
              </a:ext>
            </a:extLst>
          </p:cNvPr>
          <p:cNvPicPr>
            <a:picLocks noChangeAspect="1"/>
          </p:cNvPicPr>
          <p:nvPr/>
        </p:nvPicPr>
        <p:blipFill>
          <a:blip r:embed="rId2"/>
          <a:srcRect l="29052" t="24241" r="43636" b="47865"/>
          <a:stretch>
            <a:fillRect/>
          </a:stretch>
        </p:blipFill>
        <p:spPr>
          <a:xfrm>
            <a:off x="0" y="1373605"/>
            <a:ext cx="18288000" cy="4531895"/>
          </a:xfrm>
          <a:prstGeom prst="rect">
            <a:avLst/>
          </a:prstGeom>
        </p:spPr>
      </p:pic>
      <p:sp>
        <p:nvSpPr>
          <p:cNvPr id="7" name="TextBox 7"/>
          <p:cNvSpPr txBox="1"/>
          <p:nvPr/>
        </p:nvSpPr>
        <p:spPr>
          <a:xfrm>
            <a:off x="736352" y="150495"/>
            <a:ext cx="16785164" cy="467244"/>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Then will see it change to be Protocol in Review, and you can monitor the progress.  </a:t>
            </a:r>
          </a:p>
        </p:txBody>
      </p:sp>
      <p:sp>
        <p:nvSpPr>
          <p:cNvPr id="10" name="Rectangle 9">
            <a:extLst>
              <a:ext uri="{FF2B5EF4-FFF2-40B4-BE49-F238E27FC236}">
                <a16:creationId xmlns:a16="http://schemas.microsoft.com/office/drawing/2014/main" id="{59D8044E-7CE7-867A-FECC-189A9F60FDEA}"/>
              </a:ext>
            </a:extLst>
          </p:cNvPr>
          <p:cNvSpPr/>
          <p:nvPr/>
        </p:nvSpPr>
        <p:spPr>
          <a:xfrm>
            <a:off x="0" y="3238500"/>
            <a:ext cx="3657600" cy="457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7">
            <a:extLst>
              <a:ext uri="{FF2B5EF4-FFF2-40B4-BE49-F238E27FC236}">
                <a16:creationId xmlns:a16="http://schemas.microsoft.com/office/drawing/2014/main" id="{DB37A9D7-F599-EE7E-8974-903248392347}"/>
              </a:ext>
            </a:extLst>
          </p:cNvPr>
          <p:cNvSpPr txBox="1"/>
          <p:nvPr/>
        </p:nvSpPr>
        <p:spPr>
          <a:xfrm>
            <a:off x="0" y="6743700"/>
            <a:ext cx="18288000" cy="2903808"/>
          </a:xfrm>
          <a:prstGeom prst="rect">
            <a:avLst/>
          </a:prstGeom>
        </p:spPr>
        <p:txBody>
          <a:bodyPr wrap="square" lIns="0" tIns="0" rIns="0" bIns="0" rtlCol="0" anchor="t">
            <a:spAutoFit/>
          </a:bodyPr>
          <a:lstStyle/>
          <a:p>
            <a:pPr algn="ctr">
              <a:lnSpc>
                <a:spcPts val="3780"/>
              </a:lnSpc>
              <a:spcBef>
                <a:spcPct val="0"/>
              </a:spcBef>
            </a:pPr>
            <a:r>
              <a:rPr lang="en-US" sz="2700" b="1" u="sng" dirty="0">
                <a:solidFill>
                  <a:srgbClr val="000000"/>
                </a:solidFill>
                <a:latin typeface="Helvetica Now"/>
                <a:ea typeface="Helvetica Now"/>
                <a:cs typeface="Helvetica Now"/>
                <a:sym typeface="Helvetica Now"/>
              </a:rPr>
              <a:t>Review process</a:t>
            </a:r>
          </a:p>
          <a:p>
            <a:pPr algn="ctr">
              <a:lnSpc>
                <a:spcPts val="3780"/>
              </a:lnSpc>
              <a:spcBef>
                <a:spcPct val="0"/>
              </a:spcBef>
            </a:pPr>
            <a:r>
              <a:rPr lang="en-US" sz="2700" dirty="0">
                <a:solidFill>
                  <a:srgbClr val="000000"/>
                </a:solidFill>
                <a:latin typeface="Helvetica Now"/>
                <a:ea typeface="Helvetica Now"/>
                <a:cs typeface="Helvetica Now"/>
                <a:sym typeface="Helvetica Now"/>
              </a:rPr>
              <a:t>IBC Office reviews for completeness &amp; they may send back request for revisions to PI </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IBC Chair/IBC reviewer  or  agenda for next IBC meeting</a:t>
            </a:r>
          </a:p>
        </p:txBody>
      </p:sp>
      <p:sp>
        <p:nvSpPr>
          <p:cNvPr id="14" name="Callout: Down Arrow 13">
            <a:extLst>
              <a:ext uri="{FF2B5EF4-FFF2-40B4-BE49-F238E27FC236}">
                <a16:creationId xmlns:a16="http://schemas.microsoft.com/office/drawing/2014/main" id="{742C74A2-E047-5E80-5974-F52F95CEA292}"/>
              </a:ext>
            </a:extLst>
          </p:cNvPr>
          <p:cNvSpPr/>
          <p:nvPr/>
        </p:nvSpPr>
        <p:spPr>
          <a:xfrm>
            <a:off x="5181600" y="8039100"/>
            <a:ext cx="7924800" cy="1066800"/>
          </a:xfrm>
          <a:prstGeom prst="downArrow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Now" panose="020B0604020202020204" charset="0"/>
              </a:rPr>
              <a:t>Once Office Review completed, it moves on to the</a:t>
            </a:r>
          </a:p>
        </p:txBody>
      </p:sp>
      <p:sp>
        <p:nvSpPr>
          <p:cNvPr id="6" name="Rectangle 5">
            <a:extLst>
              <a:ext uri="{FF2B5EF4-FFF2-40B4-BE49-F238E27FC236}">
                <a16:creationId xmlns:a16="http://schemas.microsoft.com/office/drawing/2014/main" id="{1764052B-74C3-859B-4522-CFDC04B3D7B3}"/>
              </a:ext>
            </a:extLst>
          </p:cNvPr>
          <p:cNvSpPr/>
          <p:nvPr/>
        </p:nvSpPr>
        <p:spPr>
          <a:xfrm>
            <a:off x="13258800" y="3467100"/>
            <a:ext cx="5029200" cy="2590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C1E883-4B58-8E7F-C750-F9C18231D5AC}"/>
              </a:ext>
            </a:extLst>
          </p:cNvPr>
          <p:cNvPicPr>
            <a:picLocks noChangeAspect="1"/>
          </p:cNvPicPr>
          <p:nvPr/>
        </p:nvPicPr>
        <p:blipFill>
          <a:blip r:embed="rId2"/>
          <a:srcRect l="29008" t="24678" r="48083" b="52841"/>
          <a:stretch>
            <a:fillRect/>
          </a:stretch>
        </p:blipFill>
        <p:spPr>
          <a:xfrm>
            <a:off x="61470" y="4762500"/>
            <a:ext cx="18226529" cy="4339650"/>
          </a:xfrm>
          <a:prstGeom prst="rect">
            <a:avLst/>
          </a:prstGeom>
        </p:spPr>
      </p:pic>
      <p:sp>
        <p:nvSpPr>
          <p:cNvPr id="5" name="TextBox 5"/>
          <p:cNvSpPr txBox="1"/>
          <p:nvPr/>
        </p:nvSpPr>
        <p:spPr>
          <a:xfrm>
            <a:off x="418274" y="342900"/>
            <a:ext cx="17564926" cy="4339650"/>
          </a:xfrm>
          <a:prstGeom prst="rect">
            <a:avLst/>
          </a:prstGeom>
        </p:spPr>
        <p:txBody>
          <a:bodyPr wrap="square" lIns="0" tIns="0" rIns="0" bIns="0" rtlCol="0" anchor="t">
            <a:spAutoFit/>
          </a:bodyPr>
          <a:lstStyle/>
          <a:p>
            <a:pPr algn="ctr">
              <a:spcBef>
                <a:spcPct val="0"/>
              </a:spcBef>
            </a:pPr>
            <a:r>
              <a:rPr lang="en-US" sz="2700" dirty="0">
                <a:solidFill>
                  <a:srgbClr val="000000"/>
                </a:solidFill>
                <a:latin typeface="Helvetica Now"/>
                <a:ea typeface="Helvetica Now"/>
                <a:cs typeface="Helvetica Now"/>
                <a:sym typeface="Helvetica Now"/>
              </a:rPr>
              <a:t>CAYUSE sends out automated emails for approval letters. </a:t>
            </a:r>
            <a:r>
              <a:rPr lang="en-US" sz="2700" b="1" dirty="0">
                <a:solidFill>
                  <a:srgbClr val="FF0000"/>
                </a:solidFill>
                <a:latin typeface="Helvetica Now"/>
                <a:ea typeface="Helvetica Now"/>
                <a:cs typeface="Helvetica Now"/>
                <a:sym typeface="Helvetica Now"/>
              </a:rPr>
              <a:t>Save those approval emails!  </a:t>
            </a:r>
            <a:r>
              <a:rPr lang="en-US" sz="2700" dirty="0">
                <a:solidFill>
                  <a:srgbClr val="000000"/>
                </a:solidFill>
                <a:latin typeface="Helvetica Now"/>
                <a:ea typeface="Helvetica Now"/>
                <a:cs typeface="Helvetica Now"/>
                <a:sym typeface="Helvetica Now"/>
              </a:rPr>
              <a:t>PI can’t access them in the protocol system.  If need approval letter again, contact </a:t>
            </a:r>
            <a:r>
              <a:rPr lang="en-US" sz="2700" dirty="0">
                <a:solidFill>
                  <a:srgbClr val="000000"/>
                </a:solidFill>
                <a:latin typeface="Helvetica Now"/>
                <a:ea typeface="Helvetica Now"/>
                <a:cs typeface="Helvetica Now"/>
                <a:sym typeface="Helvetica Now"/>
                <a:hlinkClick r:id="rId3"/>
              </a:rPr>
              <a:t>ibc@tamiu.edu</a:t>
            </a:r>
            <a:r>
              <a:rPr lang="en-US" sz="2700" dirty="0">
                <a:solidFill>
                  <a:srgbClr val="000000"/>
                </a:solidFill>
                <a:latin typeface="Helvetica Now"/>
                <a:ea typeface="Helvetica Now"/>
                <a:cs typeface="Helvetica Now"/>
                <a:sym typeface="Helvetica Now"/>
              </a:rPr>
              <a:t> for assistance.</a:t>
            </a:r>
          </a:p>
          <a:p>
            <a:pPr algn="ctr">
              <a:spcBef>
                <a:spcPct val="0"/>
              </a:spcBef>
            </a:pPr>
            <a:endParaRPr lang="en-US" sz="2700" dirty="0">
              <a:solidFill>
                <a:srgbClr val="000000"/>
              </a:solidFill>
              <a:latin typeface="Helvetica Now"/>
              <a:ea typeface="Helvetica Now"/>
              <a:cs typeface="Helvetica Now"/>
              <a:sym typeface="Helvetica Now"/>
            </a:endParaRPr>
          </a:p>
          <a:p>
            <a:pPr algn="ctr">
              <a:spcBef>
                <a:spcPct val="0"/>
              </a:spcBef>
            </a:pPr>
            <a:r>
              <a:rPr lang="en-US" sz="2700" b="1" u="sng" dirty="0">
                <a:solidFill>
                  <a:srgbClr val="000000"/>
                </a:solidFill>
                <a:latin typeface="Helvetica Now"/>
                <a:ea typeface="Helvetica Now"/>
                <a:cs typeface="Helvetica Now"/>
                <a:sym typeface="Helvetica Now"/>
              </a:rPr>
              <a:t>Amendments - </a:t>
            </a:r>
            <a:r>
              <a:rPr lang="en-US" sz="2700" dirty="0">
                <a:solidFill>
                  <a:srgbClr val="000000"/>
                </a:solidFill>
                <a:latin typeface="Helvetica Now"/>
                <a:ea typeface="Helvetica Now"/>
                <a:cs typeface="Helvetica Now"/>
                <a:sym typeface="Helvetica Now"/>
              </a:rPr>
              <a:t> </a:t>
            </a:r>
            <a:r>
              <a:rPr lang="en-US" sz="2700" dirty="0">
                <a:solidFill>
                  <a:srgbClr val="FF0000"/>
                </a:solidFill>
                <a:latin typeface="Helvetica Now"/>
                <a:ea typeface="Helvetica Now"/>
                <a:cs typeface="Helvetica Now"/>
                <a:sym typeface="Helvetica Now"/>
              </a:rPr>
              <a:t>Only can be done to an approved protocol</a:t>
            </a:r>
          </a:p>
          <a:p>
            <a:pPr lvl="4">
              <a:spcBef>
                <a:spcPct val="0"/>
              </a:spcBef>
            </a:pPr>
            <a:endParaRPr lang="en-US" sz="1200" dirty="0">
              <a:solidFill>
                <a:srgbClr val="000000"/>
              </a:solidFill>
              <a:latin typeface="Helvetica Now"/>
              <a:ea typeface="Helvetica Now"/>
              <a:cs typeface="Helvetica Now"/>
              <a:sym typeface="Helvetica Now"/>
            </a:endParaRPr>
          </a:p>
          <a:p>
            <a:pPr lvl="7">
              <a:spcBef>
                <a:spcPct val="0"/>
              </a:spcBef>
            </a:pPr>
            <a:r>
              <a:rPr lang="en-US" sz="2700" dirty="0">
                <a:solidFill>
                  <a:srgbClr val="000000"/>
                </a:solidFill>
                <a:latin typeface="Helvetica Now"/>
                <a:ea typeface="Helvetica Now"/>
                <a:cs typeface="Helvetica Now"/>
                <a:sym typeface="Helvetica Now"/>
              </a:rPr>
              <a:t>1.  Click on Protocol Actions to find all approved protocols</a:t>
            </a:r>
          </a:p>
          <a:p>
            <a:pPr lvl="7">
              <a:spcBef>
                <a:spcPct val="0"/>
              </a:spcBef>
            </a:pPr>
            <a:r>
              <a:rPr lang="en-US" sz="2700" dirty="0">
                <a:solidFill>
                  <a:srgbClr val="000000"/>
                </a:solidFill>
                <a:latin typeface="Helvetica Now"/>
                <a:ea typeface="Helvetica Now"/>
                <a:cs typeface="Helvetica Now"/>
                <a:sym typeface="Helvetica Now"/>
              </a:rPr>
              <a:t>2. Use Find to be able to find &amp; have hot link to select protocol</a:t>
            </a:r>
          </a:p>
          <a:p>
            <a:pPr lvl="7">
              <a:spcBef>
                <a:spcPct val="0"/>
              </a:spcBef>
            </a:pPr>
            <a:r>
              <a:rPr lang="en-US" sz="2700" dirty="0">
                <a:solidFill>
                  <a:srgbClr val="000000"/>
                </a:solidFill>
                <a:latin typeface="Helvetica Now"/>
                <a:ea typeface="Helvetica Now"/>
                <a:cs typeface="Helvetica Now"/>
                <a:sym typeface="Helvetica Now"/>
              </a:rPr>
              <a:t>3. Highlight row to select which protocol to submit amendment </a:t>
            </a:r>
          </a:p>
          <a:p>
            <a:pPr lvl="7">
              <a:spcBef>
                <a:spcPct val="0"/>
              </a:spcBef>
            </a:pPr>
            <a:r>
              <a:rPr lang="en-US" sz="2700" dirty="0">
                <a:solidFill>
                  <a:srgbClr val="000000"/>
                </a:solidFill>
                <a:latin typeface="Helvetica Now"/>
                <a:ea typeface="Helvetica Now"/>
                <a:cs typeface="Helvetica Now"/>
                <a:sym typeface="Helvetica Now"/>
              </a:rPr>
              <a:t>4. Click Start an Amendment and protocol form will open up and can edit anywhere to </a:t>
            </a:r>
          </a:p>
          <a:p>
            <a:pPr lvl="7">
              <a:spcBef>
                <a:spcPct val="0"/>
              </a:spcBef>
            </a:pPr>
            <a:r>
              <a:rPr lang="en-US" sz="2700" dirty="0">
                <a:solidFill>
                  <a:srgbClr val="000000"/>
                </a:solidFill>
                <a:latin typeface="Helvetica Now"/>
                <a:ea typeface="Helvetica Now"/>
                <a:cs typeface="Helvetica Now"/>
                <a:sym typeface="Helvetica Now"/>
              </a:rPr>
              <a:t>	make changes as needed &amp; then submit</a:t>
            </a:r>
          </a:p>
          <a:p>
            <a:pPr algn="ctr">
              <a:spcBef>
                <a:spcPct val="0"/>
              </a:spcBef>
            </a:pPr>
            <a:endParaRPr lang="en-US" sz="2700" dirty="0">
              <a:solidFill>
                <a:srgbClr val="000000"/>
              </a:solidFill>
              <a:latin typeface="Helvetica Now"/>
              <a:ea typeface="Helvetica Now"/>
              <a:cs typeface="Helvetica Now"/>
              <a:sym typeface="Helvetica Now"/>
            </a:endParaRPr>
          </a:p>
        </p:txBody>
      </p:sp>
      <p:sp>
        <p:nvSpPr>
          <p:cNvPr id="14" name="Rectangle 13">
            <a:extLst>
              <a:ext uri="{FF2B5EF4-FFF2-40B4-BE49-F238E27FC236}">
                <a16:creationId xmlns:a16="http://schemas.microsoft.com/office/drawing/2014/main" id="{F0680239-9128-8B60-ECE2-AB865DF32024}"/>
              </a:ext>
            </a:extLst>
          </p:cNvPr>
          <p:cNvSpPr/>
          <p:nvPr/>
        </p:nvSpPr>
        <p:spPr>
          <a:xfrm>
            <a:off x="0" y="5753100"/>
            <a:ext cx="1905000" cy="533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7ACD3D8-2587-CD0E-2D44-F26DDC02514B}"/>
              </a:ext>
            </a:extLst>
          </p:cNvPr>
          <p:cNvSpPr/>
          <p:nvPr/>
        </p:nvSpPr>
        <p:spPr>
          <a:xfrm>
            <a:off x="12801600" y="6362700"/>
            <a:ext cx="2438400" cy="533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0625CA-DD22-FFB5-3DF4-05DE7A5CB1CB}"/>
              </a:ext>
            </a:extLst>
          </p:cNvPr>
          <p:cNvSpPr/>
          <p:nvPr/>
        </p:nvSpPr>
        <p:spPr>
          <a:xfrm>
            <a:off x="4800600" y="7356662"/>
            <a:ext cx="1066800" cy="3776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6856B-37B9-2D52-2A16-CC975721489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A4ACC84-B40C-0D58-81BA-C774BCA47E39}"/>
              </a:ext>
            </a:extLst>
          </p:cNvPr>
          <p:cNvPicPr>
            <a:picLocks noChangeAspect="1"/>
          </p:cNvPicPr>
          <p:nvPr/>
        </p:nvPicPr>
        <p:blipFill>
          <a:blip r:embed="rId2"/>
          <a:srcRect l="33153" t="27676" r="59740" b="23753"/>
          <a:stretch>
            <a:fillRect/>
          </a:stretch>
        </p:blipFill>
        <p:spPr>
          <a:xfrm>
            <a:off x="76200" y="114300"/>
            <a:ext cx="6019800" cy="9982200"/>
          </a:xfrm>
          <a:prstGeom prst="rect">
            <a:avLst/>
          </a:prstGeom>
        </p:spPr>
      </p:pic>
      <p:sp>
        <p:nvSpPr>
          <p:cNvPr id="5" name="TextBox 5">
            <a:extLst>
              <a:ext uri="{FF2B5EF4-FFF2-40B4-BE49-F238E27FC236}">
                <a16:creationId xmlns:a16="http://schemas.microsoft.com/office/drawing/2014/main" id="{93FA2334-B913-E279-8F51-332FE5DCE25C}"/>
              </a:ext>
            </a:extLst>
          </p:cNvPr>
          <p:cNvSpPr txBox="1"/>
          <p:nvPr/>
        </p:nvSpPr>
        <p:spPr>
          <a:xfrm>
            <a:off x="7315200" y="242518"/>
            <a:ext cx="10668000" cy="9726189"/>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CONTINUING REVIEW Forms</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CAYUSE starts sending automated Continuing Review (CR) emails starting 60 days prior to expiration date.</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Can’t start a Continuing Review form until the reminder email from CAYUSE is received (i.e. </a:t>
            </a:r>
            <a:r>
              <a:rPr lang="en-US" sz="2700">
                <a:solidFill>
                  <a:srgbClr val="000000"/>
                </a:solidFill>
                <a:latin typeface="Helvetica Now"/>
                <a:ea typeface="Helvetica Now"/>
                <a:cs typeface="Helvetica Now"/>
                <a:sym typeface="Helvetica Now"/>
              </a:rPr>
              <a:t>no CR </a:t>
            </a:r>
            <a:r>
              <a:rPr lang="en-US" sz="2700" dirty="0">
                <a:solidFill>
                  <a:srgbClr val="000000"/>
                </a:solidFill>
                <a:latin typeface="Helvetica Now"/>
                <a:ea typeface="Helvetica Now"/>
                <a:cs typeface="Helvetica Now"/>
                <a:sym typeface="Helvetica Now"/>
              </a:rPr>
              <a:t>button to start earlier)</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Select status requesting and fill out progress report &amp; save</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b="1" dirty="0">
                <a:solidFill>
                  <a:srgbClr val="00B050"/>
                </a:solidFill>
                <a:latin typeface="Helvetica Now"/>
                <a:ea typeface="Helvetica Now"/>
                <a:cs typeface="Helvetica Now"/>
                <a:sym typeface="Helvetica Now"/>
              </a:rPr>
              <a:t>Continue As Is </a:t>
            </a:r>
            <a:r>
              <a:rPr lang="en-US" sz="2700" dirty="0">
                <a:solidFill>
                  <a:srgbClr val="000000"/>
                </a:solidFill>
                <a:latin typeface="Helvetica Now"/>
                <a:ea typeface="Helvetica Now"/>
                <a:cs typeface="Helvetica Now"/>
                <a:sym typeface="Helvetica Now"/>
              </a:rPr>
              <a:t>= keep active</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b="1" dirty="0">
                <a:solidFill>
                  <a:srgbClr val="FF0000"/>
                </a:solidFill>
                <a:latin typeface="Helvetica Now"/>
                <a:ea typeface="Helvetica Now"/>
                <a:cs typeface="Helvetica Now"/>
                <a:sym typeface="Helvetica Now"/>
              </a:rPr>
              <a:t>Withdrawn</a:t>
            </a:r>
            <a:r>
              <a:rPr lang="en-US" sz="2700" dirty="0">
                <a:solidFill>
                  <a:srgbClr val="000000"/>
                </a:solidFill>
                <a:latin typeface="Helvetica Now"/>
                <a:ea typeface="Helvetica Now"/>
                <a:cs typeface="Helvetica Now"/>
                <a:sym typeface="Helvetica Now"/>
              </a:rPr>
              <a:t> = close protocol</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Provide a brief progress report and can only delete personnel  on this form.  Any other changes must be done on the amendment form instead.</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p:txBody>
      </p:sp>
      <p:sp>
        <p:nvSpPr>
          <p:cNvPr id="14" name="Rectangle 13">
            <a:extLst>
              <a:ext uri="{FF2B5EF4-FFF2-40B4-BE49-F238E27FC236}">
                <a16:creationId xmlns:a16="http://schemas.microsoft.com/office/drawing/2014/main" id="{255B9AFF-15FA-3BCE-52BA-33573D1B2C55}"/>
              </a:ext>
            </a:extLst>
          </p:cNvPr>
          <p:cNvSpPr/>
          <p:nvPr/>
        </p:nvSpPr>
        <p:spPr>
          <a:xfrm>
            <a:off x="3886200" y="5600700"/>
            <a:ext cx="1905000" cy="1066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323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945FC-D111-C890-CB3F-A98A3CF66BC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AC94FF3-FC0B-4A09-B07C-02E0D8FF91F1}"/>
              </a:ext>
            </a:extLst>
          </p:cNvPr>
          <p:cNvPicPr>
            <a:picLocks noChangeAspect="1"/>
          </p:cNvPicPr>
          <p:nvPr/>
        </p:nvPicPr>
        <p:blipFill>
          <a:blip r:embed="rId2"/>
          <a:srcRect l="28875" t="22605" r="62495" b="4386"/>
          <a:stretch>
            <a:fillRect/>
          </a:stretch>
        </p:blipFill>
        <p:spPr>
          <a:xfrm>
            <a:off x="76200" y="122072"/>
            <a:ext cx="4896401" cy="10050628"/>
          </a:xfrm>
          <a:prstGeom prst="rect">
            <a:avLst/>
          </a:prstGeom>
        </p:spPr>
      </p:pic>
      <p:sp>
        <p:nvSpPr>
          <p:cNvPr id="5" name="TextBox 5">
            <a:extLst>
              <a:ext uri="{FF2B5EF4-FFF2-40B4-BE49-F238E27FC236}">
                <a16:creationId xmlns:a16="http://schemas.microsoft.com/office/drawing/2014/main" id="{4969EDDE-815D-E9CE-937D-DE3E1D555BF9}"/>
              </a:ext>
            </a:extLst>
          </p:cNvPr>
          <p:cNvSpPr txBox="1"/>
          <p:nvPr/>
        </p:nvSpPr>
        <p:spPr>
          <a:xfrm>
            <a:off x="5867400" y="242518"/>
            <a:ext cx="12344400" cy="9238876"/>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De Novo (Renewal) Forms</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CAYUSE starts sending automated De Novo (Renewal) emails starting 90 days prior to expiration date.</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Can’t start De Novo form until reminder email from CAYUSE is received (i.e. no De Novo button to start earlier)</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Protocols are approved for 3 years and at end of 3 years, if want to renew protocol for additional 3 years, need to submit De Novo form &amp; it is reviewed again.</a:t>
            </a:r>
          </a:p>
          <a:p>
            <a:pPr algn="ctr">
              <a:lnSpc>
                <a:spcPts val="3780"/>
              </a:lnSpc>
              <a:spcBef>
                <a:spcPct val="0"/>
              </a:spcBef>
            </a:pPr>
            <a:endParaRPr lang="en-US" sz="2700" b="1" dirty="0">
              <a:solidFill>
                <a:srgbClr val="00B050"/>
              </a:solidFill>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Fill out progress report, then select</a:t>
            </a:r>
          </a:p>
          <a:p>
            <a:pPr algn="ctr">
              <a:lnSpc>
                <a:spcPts val="3780"/>
              </a:lnSpc>
              <a:spcBef>
                <a:spcPct val="0"/>
              </a:spcBef>
            </a:pPr>
            <a:r>
              <a:rPr lang="en-US" sz="2700" dirty="0">
                <a:latin typeface="Helvetica Now"/>
                <a:ea typeface="Helvetica Now"/>
                <a:cs typeface="Helvetica Now"/>
                <a:sym typeface="Helvetica Now"/>
              </a:rPr>
              <a:t> “protocol will be renewed” or “lapse upon expiration” (i.e. protocol will close on expiration date) &amp; Save Changes</a:t>
            </a: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r>
              <a:rPr lang="en-US" sz="2700" b="1" dirty="0">
                <a:solidFill>
                  <a:srgbClr val="FF0000"/>
                </a:solidFill>
                <a:latin typeface="Helvetica Now"/>
                <a:ea typeface="Helvetica Now"/>
                <a:cs typeface="Helvetica Now"/>
                <a:sym typeface="Helvetica Now"/>
              </a:rPr>
              <a:t>NOTE:  If protocol expires, there is no way to reactivate protocol, will have to copy to a new protocol form &amp; may need be rereviewed.</a:t>
            </a:r>
          </a:p>
        </p:txBody>
      </p:sp>
      <p:sp>
        <p:nvSpPr>
          <p:cNvPr id="2" name="Rectangle 1">
            <a:extLst>
              <a:ext uri="{FF2B5EF4-FFF2-40B4-BE49-F238E27FC236}">
                <a16:creationId xmlns:a16="http://schemas.microsoft.com/office/drawing/2014/main" id="{5290EA7A-878F-60B8-F6A5-E32D1D06953F}"/>
              </a:ext>
            </a:extLst>
          </p:cNvPr>
          <p:cNvSpPr/>
          <p:nvPr/>
        </p:nvSpPr>
        <p:spPr>
          <a:xfrm>
            <a:off x="76200" y="9486900"/>
            <a:ext cx="2100388" cy="838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808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A7326F-ED5B-6B15-4EBE-0DBA5C57D188}"/>
              </a:ext>
            </a:extLst>
          </p:cNvPr>
          <p:cNvPicPr>
            <a:picLocks noChangeAspect="1"/>
          </p:cNvPicPr>
          <p:nvPr/>
        </p:nvPicPr>
        <p:blipFill>
          <a:blip r:embed="rId2"/>
          <a:srcRect l="29037" t="19065" r="48289" b="46848"/>
          <a:stretch>
            <a:fillRect/>
          </a:stretch>
        </p:blipFill>
        <p:spPr>
          <a:xfrm>
            <a:off x="1888389" y="2857500"/>
            <a:ext cx="16323411" cy="5953763"/>
          </a:xfrm>
          <a:prstGeom prst="rect">
            <a:avLst/>
          </a:prstGeom>
        </p:spPr>
      </p:pic>
      <p:sp>
        <p:nvSpPr>
          <p:cNvPr id="5" name="TextBox 5"/>
          <p:cNvSpPr txBox="1"/>
          <p:nvPr/>
        </p:nvSpPr>
        <p:spPr>
          <a:xfrm>
            <a:off x="8382000" y="571500"/>
            <a:ext cx="6892230" cy="563880"/>
          </a:xfrm>
          <a:prstGeom prst="rect">
            <a:avLst/>
          </a:prstGeom>
        </p:spPr>
        <p:txBody>
          <a:bodyPr lIns="0" tIns="0" rIns="0" bIns="0" rtlCol="0" anchor="t">
            <a:spAutoFit/>
          </a:bodyPr>
          <a:lstStyle/>
          <a:p>
            <a:pPr algn="ctr">
              <a:lnSpc>
                <a:spcPts val="4620"/>
              </a:lnSpc>
              <a:spcBef>
                <a:spcPct val="0"/>
              </a:spcBef>
            </a:pPr>
            <a:r>
              <a:rPr lang="en-US" sz="3300" b="1" i="1" dirty="0">
                <a:solidFill>
                  <a:srgbClr val="000000"/>
                </a:solidFill>
                <a:latin typeface="Helvetica Now Bold Italics"/>
                <a:ea typeface="Helvetica Now Bold Italics"/>
                <a:cs typeface="Helvetica Now Bold Italics"/>
                <a:sym typeface="Helvetica Now Bold Italics"/>
              </a:rPr>
              <a:t>Let’s take a tour of the dashboard! </a:t>
            </a:r>
          </a:p>
        </p:txBody>
      </p:sp>
      <p:sp>
        <p:nvSpPr>
          <p:cNvPr id="6" name="TextBox 6"/>
          <p:cNvSpPr txBox="1"/>
          <p:nvPr/>
        </p:nvSpPr>
        <p:spPr>
          <a:xfrm>
            <a:off x="144901" y="6210300"/>
            <a:ext cx="1379099" cy="1625573"/>
          </a:xfrm>
          <a:prstGeom prst="rect">
            <a:avLst/>
          </a:prstGeom>
        </p:spPr>
        <p:txBody>
          <a:bodyPr wrap="square" lIns="0" tIns="0" rIns="0" bIns="0" rtlCol="0" anchor="t">
            <a:spAutoFit/>
          </a:bodyPr>
          <a:lstStyle/>
          <a:p>
            <a:pPr algn="ctr">
              <a:lnSpc>
                <a:spcPts val="3220"/>
              </a:lnSpc>
              <a:spcBef>
                <a:spcPct val="0"/>
              </a:spcBef>
            </a:pPr>
            <a:r>
              <a:rPr lang="en-US" sz="2300" dirty="0">
                <a:solidFill>
                  <a:srgbClr val="000000"/>
                </a:solidFill>
                <a:latin typeface="Helvetica Now"/>
                <a:ea typeface="Helvetica Now"/>
                <a:cs typeface="Helvetica Now"/>
                <a:sym typeface="Helvetica Now"/>
              </a:rPr>
              <a:t>Track  progress </a:t>
            </a:r>
          </a:p>
          <a:p>
            <a:pPr algn="ctr">
              <a:lnSpc>
                <a:spcPts val="3220"/>
              </a:lnSpc>
              <a:spcBef>
                <a:spcPct val="0"/>
              </a:spcBef>
            </a:pPr>
            <a:r>
              <a:rPr lang="en-US" sz="2300" dirty="0">
                <a:solidFill>
                  <a:srgbClr val="000000"/>
                </a:solidFill>
                <a:latin typeface="Helvetica Now"/>
                <a:ea typeface="Helvetica Now"/>
                <a:cs typeface="Helvetica Now"/>
                <a:sym typeface="Helvetica Now"/>
              </a:rPr>
              <a:t>of your protocols</a:t>
            </a:r>
          </a:p>
        </p:txBody>
      </p:sp>
      <p:sp>
        <p:nvSpPr>
          <p:cNvPr id="9" name="TextBox 9"/>
          <p:cNvSpPr txBox="1"/>
          <p:nvPr/>
        </p:nvSpPr>
        <p:spPr>
          <a:xfrm>
            <a:off x="1524000" y="9367864"/>
            <a:ext cx="4343400" cy="804836"/>
          </a:xfrm>
          <a:prstGeom prst="rect">
            <a:avLst/>
          </a:prstGeom>
        </p:spPr>
        <p:txBody>
          <a:bodyPr wrap="square" lIns="0" tIns="0" rIns="0" bIns="0" rtlCol="0" anchor="t">
            <a:spAutoFit/>
          </a:bodyPr>
          <a:lstStyle/>
          <a:p>
            <a:pPr algn="ctr">
              <a:lnSpc>
                <a:spcPts val="3220"/>
              </a:lnSpc>
              <a:spcBef>
                <a:spcPct val="0"/>
              </a:spcBef>
            </a:pPr>
            <a:r>
              <a:rPr lang="en-US" sz="2300" dirty="0">
                <a:solidFill>
                  <a:srgbClr val="000000"/>
                </a:solidFill>
                <a:latin typeface="Helvetica Now"/>
                <a:ea typeface="Helvetica Now"/>
                <a:cs typeface="Helvetica Now"/>
                <a:sym typeface="Helvetica Now"/>
              </a:rPr>
              <a:t>Inbox column = protocols with </a:t>
            </a:r>
          </a:p>
          <a:p>
            <a:pPr algn="ctr">
              <a:lnSpc>
                <a:spcPts val="3220"/>
              </a:lnSpc>
              <a:spcBef>
                <a:spcPct val="0"/>
              </a:spcBef>
            </a:pPr>
            <a:r>
              <a:rPr lang="en-US" sz="2300" dirty="0">
                <a:solidFill>
                  <a:srgbClr val="000000"/>
                </a:solidFill>
                <a:latin typeface="Helvetica Now"/>
                <a:ea typeface="Helvetica Now"/>
                <a:cs typeface="Helvetica Now"/>
                <a:sym typeface="Helvetica Now"/>
              </a:rPr>
              <a:t>tasks you need to do</a:t>
            </a:r>
          </a:p>
        </p:txBody>
      </p:sp>
      <p:sp>
        <p:nvSpPr>
          <p:cNvPr id="15" name="TextBox 15"/>
          <p:cNvSpPr txBox="1"/>
          <p:nvPr/>
        </p:nvSpPr>
        <p:spPr>
          <a:xfrm>
            <a:off x="7426044" y="1714500"/>
            <a:ext cx="9758082" cy="804836"/>
          </a:xfrm>
          <a:prstGeom prst="rect">
            <a:avLst/>
          </a:prstGeom>
        </p:spPr>
        <p:txBody>
          <a:bodyPr wrap="square" lIns="0" tIns="0" rIns="0" bIns="0" rtlCol="0" anchor="t">
            <a:spAutoFit/>
          </a:bodyPr>
          <a:lstStyle/>
          <a:p>
            <a:pPr algn="ctr">
              <a:lnSpc>
                <a:spcPts val="3220"/>
              </a:lnSpc>
              <a:spcBef>
                <a:spcPct val="0"/>
              </a:spcBef>
            </a:pPr>
            <a:r>
              <a:rPr lang="en-US" sz="2300" dirty="0">
                <a:solidFill>
                  <a:srgbClr val="000000"/>
                </a:solidFill>
                <a:latin typeface="Helvetica Now"/>
                <a:ea typeface="Helvetica Now"/>
                <a:cs typeface="Helvetica Now"/>
                <a:sym typeface="Helvetica Now"/>
              </a:rPr>
              <a:t>If use human ethics or animal oversight modules, will see bar like this for each module and can click on it to easily switch between them.</a:t>
            </a:r>
          </a:p>
        </p:txBody>
      </p:sp>
      <p:sp>
        <p:nvSpPr>
          <p:cNvPr id="18" name="TextBox 18"/>
          <p:cNvSpPr txBox="1"/>
          <p:nvPr/>
        </p:nvSpPr>
        <p:spPr>
          <a:xfrm>
            <a:off x="7690033" y="9544388"/>
            <a:ext cx="3255311" cy="394467"/>
          </a:xfrm>
          <a:prstGeom prst="rect">
            <a:avLst/>
          </a:prstGeom>
        </p:spPr>
        <p:txBody>
          <a:bodyPr wrap="square" lIns="0" tIns="0" rIns="0" bIns="0" rtlCol="0" anchor="t">
            <a:spAutoFit/>
          </a:bodyPr>
          <a:lstStyle/>
          <a:p>
            <a:pPr algn="ctr">
              <a:lnSpc>
                <a:spcPts val="3220"/>
              </a:lnSpc>
              <a:spcBef>
                <a:spcPct val="0"/>
              </a:spcBef>
            </a:pPr>
            <a:r>
              <a:rPr lang="en-US" sz="2300" dirty="0">
                <a:solidFill>
                  <a:srgbClr val="000000"/>
                </a:solidFill>
                <a:latin typeface="Helvetica Now"/>
                <a:ea typeface="Helvetica Now"/>
                <a:cs typeface="Helvetica Now"/>
                <a:sym typeface="Helvetica Now"/>
              </a:rPr>
              <a:t>Create a new protocol</a:t>
            </a:r>
          </a:p>
        </p:txBody>
      </p:sp>
      <p:sp>
        <p:nvSpPr>
          <p:cNvPr id="8" name="AutoShape 8"/>
          <p:cNvSpPr/>
          <p:nvPr/>
        </p:nvSpPr>
        <p:spPr>
          <a:xfrm flipV="1">
            <a:off x="4742795" y="8343898"/>
            <a:ext cx="134004" cy="1023965"/>
          </a:xfrm>
          <a:prstGeom prst="line">
            <a:avLst/>
          </a:prstGeom>
          <a:ln w="38100" cap="flat">
            <a:solidFill>
              <a:srgbClr val="0087FF"/>
            </a:solidFill>
            <a:prstDash val="solid"/>
            <a:headEnd type="none" w="sm" len="sm"/>
            <a:tailEnd type="arrow" w="med" len="sm"/>
          </a:ln>
        </p:spPr>
        <p:txBody>
          <a:bodyPr/>
          <a:lstStyle/>
          <a:p>
            <a:endParaRPr lang="en-US"/>
          </a:p>
        </p:txBody>
      </p:sp>
      <p:sp>
        <p:nvSpPr>
          <p:cNvPr id="14" name="AutoShape 14"/>
          <p:cNvSpPr/>
          <p:nvPr/>
        </p:nvSpPr>
        <p:spPr>
          <a:xfrm flipH="1" flipV="1">
            <a:off x="8071090" y="5295899"/>
            <a:ext cx="1103527" cy="4248488"/>
          </a:xfrm>
          <a:prstGeom prst="line">
            <a:avLst/>
          </a:prstGeom>
          <a:ln w="38100" cap="flat">
            <a:solidFill>
              <a:srgbClr val="0087FF"/>
            </a:solidFill>
            <a:prstDash val="solid"/>
            <a:headEnd type="none" w="sm" len="sm"/>
            <a:tailEnd type="arrow" w="med" len="sm"/>
          </a:ln>
        </p:spPr>
        <p:txBody>
          <a:bodyPr/>
          <a:lstStyle/>
          <a:p>
            <a:endParaRPr lang="en-US"/>
          </a:p>
        </p:txBody>
      </p:sp>
      <p:sp>
        <p:nvSpPr>
          <p:cNvPr id="21" name="Freeform 13">
            <a:extLst>
              <a:ext uri="{FF2B5EF4-FFF2-40B4-BE49-F238E27FC236}">
                <a16:creationId xmlns:a16="http://schemas.microsoft.com/office/drawing/2014/main" id="{016DD676-47BA-08F4-B788-C4143024D147}"/>
              </a:ext>
            </a:extLst>
          </p:cNvPr>
          <p:cNvSpPr/>
          <p:nvPr/>
        </p:nvSpPr>
        <p:spPr>
          <a:xfrm rot="10800000">
            <a:off x="1510337" y="5727727"/>
            <a:ext cx="851861" cy="3225773"/>
          </a:xfrm>
          <a:custGeom>
            <a:avLst/>
            <a:gdLst/>
            <a:ahLst/>
            <a:cxnLst/>
            <a:rect l="l" t="t" r="r" b="b"/>
            <a:pathLst>
              <a:path w="865394" h="2984117">
                <a:moveTo>
                  <a:pt x="0" y="0"/>
                </a:moveTo>
                <a:lnTo>
                  <a:pt x="865394" y="0"/>
                </a:lnTo>
                <a:lnTo>
                  <a:pt x="865394" y="2984118"/>
                </a:lnTo>
                <a:lnTo>
                  <a:pt x="0" y="298411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30" name="TextBox 29">
            <a:extLst>
              <a:ext uri="{FF2B5EF4-FFF2-40B4-BE49-F238E27FC236}">
                <a16:creationId xmlns:a16="http://schemas.microsoft.com/office/drawing/2014/main" id="{62DFAE12-1D93-88EE-9375-4812B18FD8EC}"/>
              </a:ext>
            </a:extLst>
          </p:cNvPr>
          <p:cNvSpPr txBox="1"/>
          <p:nvPr/>
        </p:nvSpPr>
        <p:spPr>
          <a:xfrm>
            <a:off x="652499" y="571500"/>
            <a:ext cx="5062501" cy="1307537"/>
          </a:xfrm>
          <a:prstGeom prst="rect">
            <a:avLst/>
          </a:prstGeom>
          <a:noFill/>
        </p:spPr>
        <p:txBody>
          <a:bodyPr wrap="square">
            <a:spAutoFit/>
          </a:bodyPr>
          <a:lstStyle/>
          <a:p>
            <a:pPr algn="ctr">
              <a:lnSpc>
                <a:spcPts val="3220"/>
              </a:lnSpc>
              <a:spcBef>
                <a:spcPct val="0"/>
              </a:spcBef>
            </a:pPr>
            <a:r>
              <a:rPr lang="en-US" sz="2300" dirty="0">
                <a:solidFill>
                  <a:srgbClr val="000000"/>
                </a:solidFill>
                <a:latin typeface="Helvetica Now"/>
                <a:ea typeface="Helvetica Now"/>
                <a:cs typeface="Helvetica Now"/>
                <a:sym typeface="Helvetica Now"/>
              </a:rPr>
              <a:t>Total column = total # protocols for each type of form. </a:t>
            </a:r>
          </a:p>
          <a:p>
            <a:pPr algn="ctr">
              <a:lnSpc>
                <a:spcPts val="3220"/>
              </a:lnSpc>
              <a:spcBef>
                <a:spcPct val="0"/>
              </a:spcBef>
            </a:pPr>
            <a:r>
              <a:rPr lang="en-US" sz="2300" dirty="0">
                <a:solidFill>
                  <a:srgbClr val="000000"/>
                </a:solidFill>
                <a:latin typeface="Helvetica Now"/>
                <a:ea typeface="Helvetica Now"/>
                <a:cs typeface="Helvetica Now"/>
                <a:sym typeface="Helvetica Now"/>
              </a:rPr>
              <a:t>Includes approved + draft (Inbox) </a:t>
            </a:r>
          </a:p>
        </p:txBody>
      </p:sp>
      <p:sp>
        <p:nvSpPr>
          <p:cNvPr id="31" name="AutoShape 8">
            <a:extLst>
              <a:ext uri="{FF2B5EF4-FFF2-40B4-BE49-F238E27FC236}">
                <a16:creationId xmlns:a16="http://schemas.microsoft.com/office/drawing/2014/main" id="{88D6A7F7-990E-CDB5-448E-5C5A5977B790}"/>
              </a:ext>
            </a:extLst>
          </p:cNvPr>
          <p:cNvSpPr/>
          <p:nvPr/>
        </p:nvSpPr>
        <p:spPr>
          <a:xfrm>
            <a:off x="2815944" y="1784802"/>
            <a:ext cx="2514600" cy="3004804"/>
          </a:xfrm>
          <a:prstGeom prst="line">
            <a:avLst/>
          </a:prstGeom>
          <a:ln w="38100" cap="flat">
            <a:solidFill>
              <a:srgbClr val="0087FF"/>
            </a:solidFill>
            <a:prstDash val="solid"/>
            <a:headEnd type="none" w="sm" len="sm"/>
            <a:tailEnd type="arrow" w="med" len="sm"/>
          </a:ln>
        </p:spPr>
        <p:txBody>
          <a:bodyPr/>
          <a:lstStyle/>
          <a:p>
            <a:endParaRPr lang="en-US"/>
          </a:p>
        </p:txBody>
      </p:sp>
      <p:sp>
        <p:nvSpPr>
          <p:cNvPr id="34" name="AutoShape 14">
            <a:extLst>
              <a:ext uri="{FF2B5EF4-FFF2-40B4-BE49-F238E27FC236}">
                <a16:creationId xmlns:a16="http://schemas.microsoft.com/office/drawing/2014/main" id="{54AAB7DE-340B-2A78-B9EF-BCB2B40872A4}"/>
              </a:ext>
            </a:extLst>
          </p:cNvPr>
          <p:cNvSpPr/>
          <p:nvPr/>
        </p:nvSpPr>
        <p:spPr>
          <a:xfrm flipH="1">
            <a:off x="6125582" y="2170302"/>
            <a:ext cx="1494418" cy="1601598"/>
          </a:xfrm>
          <a:prstGeom prst="line">
            <a:avLst/>
          </a:prstGeom>
          <a:ln w="38100" cap="flat">
            <a:solidFill>
              <a:srgbClr val="0087FF"/>
            </a:solidFill>
            <a:prstDash val="solid"/>
            <a:headEnd type="none" w="sm" len="sm"/>
            <a:tailEnd type="arrow" w="med" len="sm"/>
          </a:ln>
        </p:spPr>
        <p:txBody>
          <a:bodyPr/>
          <a:lstStyle/>
          <a:p>
            <a:endParaRPr lang="en-US"/>
          </a:p>
        </p:txBody>
      </p:sp>
      <p:sp>
        <p:nvSpPr>
          <p:cNvPr id="35" name="TextBox 18">
            <a:extLst>
              <a:ext uri="{FF2B5EF4-FFF2-40B4-BE49-F238E27FC236}">
                <a16:creationId xmlns:a16="http://schemas.microsoft.com/office/drawing/2014/main" id="{1093B549-5E57-CA97-6298-DB41378E4CA5}"/>
              </a:ext>
            </a:extLst>
          </p:cNvPr>
          <p:cNvSpPr txBox="1"/>
          <p:nvPr/>
        </p:nvSpPr>
        <p:spPr>
          <a:xfrm>
            <a:off x="13106400" y="9429765"/>
            <a:ext cx="3255311" cy="394467"/>
          </a:xfrm>
          <a:prstGeom prst="rect">
            <a:avLst/>
          </a:prstGeom>
        </p:spPr>
        <p:txBody>
          <a:bodyPr wrap="square" lIns="0" tIns="0" rIns="0" bIns="0" rtlCol="0" anchor="t">
            <a:spAutoFit/>
          </a:bodyPr>
          <a:lstStyle/>
          <a:p>
            <a:pPr algn="ctr">
              <a:lnSpc>
                <a:spcPts val="3220"/>
              </a:lnSpc>
              <a:spcBef>
                <a:spcPct val="0"/>
              </a:spcBef>
            </a:pPr>
            <a:r>
              <a:rPr lang="en-US" sz="2300" dirty="0">
                <a:solidFill>
                  <a:srgbClr val="000000"/>
                </a:solidFill>
                <a:latin typeface="Helvetica Now"/>
                <a:ea typeface="Helvetica Now"/>
                <a:cs typeface="Helvetica Now"/>
                <a:sym typeface="Helvetica Now"/>
              </a:rPr>
              <a:t>Start amendment</a:t>
            </a:r>
          </a:p>
        </p:txBody>
      </p:sp>
      <p:sp>
        <p:nvSpPr>
          <p:cNvPr id="36" name="AutoShape 14">
            <a:extLst>
              <a:ext uri="{FF2B5EF4-FFF2-40B4-BE49-F238E27FC236}">
                <a16:creationId xmlns:a16="http://schemas.microsoft.com/office/drawing/2014/main" id="{B566E333-AB22-C755-3481-36EE7AF0E5F7}"/>
              </a:ext>
            </a:extLst>
          </p:cNvPr>
          <p:cNvSpPr/>
          <p:nvPr/>
        </p:nvSpPr>
        <p:spPr>
          <a:xfrm flipH="1" flipV="1">
            <a:off x="14477999" y="5181277"/>
            <a:ext cx="405506" cy="4248488"/>
          </a:xfrm>
          <a:prstGeom prst="line">
            <a:avLst/>
          </a:prstGeom>
          <a:ln w="38100" cap="flat">
            <a:solidFill>
              <a:srgbClr val="0087FF"/>
            </a:solidFill>
            <a:prstDash val="solid"/>
            <a:headEnd type="none" w="sm" len="sm"/>
            <a:tailEnd type="arrow" w="med" len="sm"/>
          </a:ln>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6E71A-A004-374B-46C3-2391E6B541E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B2B5347-600D-7767-FC40-B8216374F04A}"/>
              </a:ext>
            </a:extLst>
          </p:cNvPr>
          <p:cNvPicPr>
            <a:picLocks noChangeAspect="1"/>
          </p:cNvPicPr>
          <p:nvPr/>
        </p:nvPicPr>
        <p:blipFill>
          <a:blip r:embed="rId2"/>
          <a:srcRect l="28875" t="22605" r="62495" b="4386"/>
          <a:stretch>
            <a:fillRect/>
          </a:stretch>
        </p:blipFill>
        <p:spPr>
          <a:xfrm>
            <a:off x="76200" y="122072"/>
            <a:ext cx="4896401" cy="10050628"/>
          </a:xfrm>
          <a:prstGeom prst="rect">
            <a:avLst/>
          </a:prstGeom>
        </p:spPr>
      </p:pic>
      <p:sp>
        <p:nvSpPr>
          <p:cNvPr id="5" name="TextBox 5">
            <a:extLst>
              <a:ext uri="{FF2B5EF4-FFF2-40B4-BE49-F238E27FC236}">
                <a16:creationId xmlns:a16="http://schemas.microsoft.com/office/drawing/2014/main" id="{8495957A-677F-43BA-F5AB-D30DBCD2CD79}"/>
              </a:ext>
            </a:extLst>
          </p:cNvPr>
          <p:cNvSpPr txBox="1"/>
          <p:nvPr/>
        </p:nvSpPr>
        <p:spPr>
          <a:xfrm>
            <a:off x="5867400" y="242518"/>
            <a:ext cx="12344400" cy="3391121"/>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De Novo (Renewal) Forms – if closing protocol</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Fill out progress report, then select if select “Lapse Upon Expiration” on the Info tab, and then go to Expire tab and select option there as well.</a:t>
            </a: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 </a:t>
            </a:r>
            <a:r>
              <a:rPr lang="en-US" sz="2700" b="1" dirty="0">
                <a:solidFill>
                  <a:srgbClr val="FF0000"/>
                </a:solidFill>
                <a:latin typeface="Helvetica Now"/>
                <a:ea typeface="Helvetica Now"/>
                <a:cs typeface="Helvetica Now"/>
                <a:sym typeface="Helvetica Now"/>
              </a:rPr>
              <a:t>NOTE:  If protocol expires, there is no way to reactivate protocol, will have to copy to a new protocol form &amp; may need be rereviewed.</a:t>
            </a:r>
          </a:p>
        </p:txBody>
      </p:sp>
      <p:sp>
        <p:nvSpPr>
          <p:cNvPr id="2" name="Rectangle 1">
            <a:extLst>
              <a:ext uri="{FF2B5EF4-FFF2-40B4-BE49-F238E27FC236}">
                <a16:creationId xmlns:a16="http://schemas.microsoft.com/office/drawing/2014/main" id="{70931AD0-9792-0F35-938C-1AC435FE2467}"/>
              </a:ext>
            </a:extLst>
          </p:cNvPr>
          <p:cNvSpPr/>
          <p:nvPr/>
        </p:nvSpPr>
        <p:spPr>
          <a:xfrm>
            <a:off x="76200" y="9486900"/>
            <a:ext cx="2100388" cy="838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ED34BB9-7BD3-EC55-C9DA-F28D01F9E18E}"/>
              </a:ext>
            </a:extLst>
          </p:cNvPr>
          <p:cNvPicPr>
            <a:picLocks noChangeAspect="1"/>
          </p:cNvPicPr>
          <p:nvPr/>
        </p:nvPicPr>
        <p:blipFill>
          <a:blip r:embed="rId3"/>
          <a:srcRect l="28709" t="22151" r="62084" b="50971"/>
          <a:stretch>
            <a:fillRect/>
          </a:stretch>
        </p:blipFill>
        <p:spPr>
          <a:xfrm>
            <a:off x="8382000" y="3848100"/>
            <a:ext cx="8928847" cy="6324600"/>
          </a:xfrm>
          <a:prstGeom prst="rect">
            <a:avLst/>
          </a:prstGeom>
        </p:spPr>
      </p:pic>
      <p:sp>
        <p:nvSpPr>
          <p:cNvPr id="7" name="Rectangle 6">
            <a:extLst>
              <a:ext uri="{FF2B5EF4-FFF2-40B4-BE49-F238E27FC236}">
                <a16:creationId xmlns:a16="http://schemas.microsoft.com/office/drawing/2014/main" id="{51E5DFD7-2289-9360-EA19-4990EE75BEF3}"/>
              </a:ext>
            </a:extLst>
          </p:cNvPr>
          <p:cNvSpPr/>
          <p:nvPr/>
        </p:nvSpPr>
        <p:spPr>
          <a:xfrm>
            <a:off x="8763000" y="8496300"/>
            <a:ext cx="4648200" cy="838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234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B631B-1F2B-82A4-CD18-D57454C6876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DF4C074-5B22-3E36-6E59-577D337BBDF6}"/>
              </a:ext>
            </a:extLst>
          </p:cNvPr>
          <p:cNvPicPr>
            <a:picLocks noChangeAspect="1"/>
          </p:cNvPicPr>
          <p:nvPr/>
        </p:nvPicPr>
        <p:blipFill>
          <a:blip r:embed="rId2"/>
          <a:srcRect l="28915" t="21760" r="62500" b="4352"/>
          <a:stretch>
            <a:fillRect/>
          </a:stretch>
        </p:blipFill>
        <p:spPr>
          <a:xfrm>
            <a:off x="152400" y="-1"/>
            <a:ext cx="4838700" cy="10105044"/>
          </a:xfrm>
          <a:prstGeom prst="rect">
            <a:avLst/>
          </a:prstGeom>
        </p:spPr>
      </p:pic>
      <p:sp>
        <p:nvSpPr>
          <p:cNvPr id="5" name="TextBox 5">
            <a:extLst>
              <a:ext uri="{FF2B5EF4-FFF2-40B4-BE49-F238E27FC236}">
                <a16:creationId xmlns:a16="http://schemas.microsoft.com/office/drawing/2014/main" id="{BC5423A3-C3DE-7941-D9B2-6BD9BAD35FD3}"/>
              </a:ext>
            </a:extLst>
          </p:cNvPr>
          <p:cNvSpPr txBox="1"/>
          <p:nvPr/>
        </p:nvSpPr>
        <p:spPr>
          <a:xfrm>
            <a:off x="6096000" y="242518"/>
            <a:ext cx="11887200" cy="8751563"/>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De Novo (Renewal) Forms – if renewing protocol</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Once progress report &amp; status questions answered &amp; click save, then at bottom of page a Start DeNovo Review button appears form</a:t>
            </a: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Click button and this will reopen the previously approved protocol and     </a:t>
            </a:r>
          </a:p>
          <a:p>
            <a:pPr algn="ctr">
              <a:lnSpc>
                <a:spcPts val="3780"/>
              </a:lnSpc>
              <a:spcBef>
                <a:spcPct val="0"/>
              </a:spcBef>
            </a:pPr>
            <a:r>
              <a:rPr lang="en-US" sz="2700" dirty="0">
                <a:latin typeface="Helvetica Now"/>
                <a:ea typeface="Helvetica Now"/>
                <a:cs typeface="Helvetica Now"/>
                <a:sym typeface="Helvetica Now"/>
              </a:rPr>
              <a:t> on each page, the investigator must review the text and make changes (if necessary), then save</a:t>
            </a: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Even if no changes are being made, investigator must click somewhere on the page in a textbox or radio button, and then save page before the green checkmark will appear for that page</a:t>
            </a: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Once all pages have been reviewed and all pages have green checkmarks, then the De Novo form can be submitted for review.</a:t>
            </a:r>
          </a:p>
        </p:txBody>
      </p:sp>
      <p:sp>
        <p:nvSpPr>
          <p:cNvPr id="4" name="Rectangle 3">
            <a:extLst>
              <a:ext uri="{FF2B5EF4-FFF2-40B4-BE49-F238E27FC236}">
                <a16:creationId xmlns:a16="http://schemas.microsoft.com/office/drawing/2014/main" id="{BEC803D9-291C-8E6C-AA58-E770E6A7026E}"/>
              </a:ext>
            </a:extLst>
          </p:cNvPr>
          <p:cNvSpPr/>
          <p:nvPr/>
        </p:nvSpPr>
        <p:spPr>
          <a:xfrm>
            <a:off x="0" y="9639300"/>
            <a:ext cx="1828800" cy="5497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81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0864176" y="514709"/>
            <a:ext cx="7271424" cy="3391121"/>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Widget identifies where edits are needed to the protocol form.</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and </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Also on that page, will be a popup screen with details on what needs to be edited.  </a:t>
            </a:r>
          </a:p>
        </p:txBody>
      </p:sp>
      <p:pic>
        <p:nvPicPr>
          <p:cNvPr id="9" name="Picture 8">
            <a:extLst>
              <a:ext uri="{FF2B5EF4-FFF2-40B4-BE49-F238E27FC236}">
                <a16:creationId xmlns:a16="http://schemas.microsoft.com/office/drawing/2014/main" id="{61B675DF-6E27-A59C-DFE3-B57FD426652D}"/>
              </a:ext>
            </a:extLst>
          </p:cNvPr>
          <p:cNvPicPr>
            <a:picLocks noChangeAspect="1"/>
          </p:cNvPicPr>
          <p:nvPr/>
        </p:nvPicPr>
        <p:blipFill>
          <a:blip r:embed="rId2"/>
          <a:srcRect l="28639" t="23069" r="47302" b="47059"/>
          <a:stretch>
            <a:fillRect/>
          </a:stretch>
        </p:blipFill>
        <p:spPr>
          <a:xfrm>
            <a:off x="152400" y="4762500"/>
            <a:ext cx="17983200" cy="5417547"/>
          </a:xfrm>
          <a:prstGeom prst="rect">
            <a:avLst/>
          </a:prstGeom>
        </p:spPr>
      </p:pic>
      <p:pic>
        <p:nvPicPr>
          <p:cNvPr id="10" name="Picture 9">
            <a:extLst>
              <a:ext uri="{FF2B5EF4-FFF2-40B4-BE49-F238E27FC236}">
                <a16:creationId xmlns:a16="http://schemas.microsoft.com/office/drawing/2014/main" id="{3EAD167C-B065-96EC-4652-E4404DB9131A}"/>
              </a:ext>
            </a:extLst>
          </p:cNvPr>
          <p:cNvPicPr>
            <a:picLocks noChangeAspect="1"/>
          </p:cNvPicPr>
          <p:nvPr/>
        </p:nvPicPr>
        <p:blipFill>
          <a:blip r:embed="rId2"/>
          <a:srcRect l="28716" t="28505" r="68721" b="65872"/>
          <a:stretch>
            <a:fillRect/>
          </a:stretch>
        </p:blipFill>
        <p:spPr>
          <a:xfrm>
            <a:off x="5334000" y="2682359"/>
            <a:ext cx="4691976" cy="2497261"/>
          </a:xfrm>
          <a:prstGeom prst="rect">
            <a:avLst/>
          </a:prstGeom>
        </p:spPr>
      </p:pic>
      <p:sp>
        <p:nvSpPr>
          <p:cNvPr id="12" name="TextBox 7">
            <a:extLst>
              <a:ext uri="{FF2B5EF4-FFF2-40B4-BE49-F238E27FC236}">
                <a16:creationId xmlns:a16="http://schemas.microsoft.com/office/drawing/2014/main" id="{68845983-C1BE-60F9-CCDE-E020297B05D3}"/>
              </a:ext>
            </a:extLst>
          </p:cNvPr>
          <p:cNvSpPr txBox="1"/>
          <p:nvPr/>
        </p:nvSpPr>
        <p:spPr>
          <a:xfrm>
            <a:off x="381000" y="1027182"/>
            <a:ext cx="4267200" cy="2903808"/>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If revisions are required, an  automatic email will be sent to PI to notify them that edits are required &amp; the protocol reopens for PI to make edits.  </a:t>
            </a:r>
          </a:p>
        </p:txBody>
      </p:sp>
      <p:sp>
        <p:nvSpPr>
          <p:cNvPr id="15" name="Rectangle 14">
            <a:extLst>
              <a:ext uri="{FF2B5EF4-FFF2-40B4-BE49-F238E27FC236}">
                <a16:creationId xmlns:a16="http://schemas.microsoft.com/office/drawing/2014/main" id="{C1882FFC-B449-7BDD-9AEE-D1A5593DFF76}"/>
              </a:ext>
            </a:extLst>
          </p:cNvPr>
          <p:cNvSpPr/>
          <p:nvPr/>
        </p:nvSpPr>
        <p:spPr>
          <a:xfrm>
            <a:off x="184484" y="5600700"/>
            <a:ext cx="3092116" cy="12562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5BDC42C-A655-6395-4FC3-F9BCDD35437A}"/>
              </a:ext>
            </a:extLst>
          </p:cNvPr>
          <p:cNvPicPr>
            <a:picLocks noChangeAspect="1"/>
          </p:cNvPicPr>
          <p:nvPr/>
        </p:nvPicPr>
        <p:blipFill>
          <a:blip r:embed="rId2"/>
          <a:srcRect l="44746" t="26850" r="47302" b="50148"/>
          <a:stretch>
            <a:fillRect/>
          </a:stretch>
        </p:blipFill>
        <p:spPr>
          <a:xfrm>
            <a:off x="11232402" y="4820230"/>
            <a:ext cx="7055598" cy="4952061"/>
          </a:xfrm>
          <a:prstGeom prst="rect">
            <a:avLst/>
          </a:prstGeom>
        </p:spPr>
      </p:pic>
      <p:sp>
        <p:nvSpPr>
          <p:cNvPr id="14" name="AutoShape 5">
            <a:extLst>
              <a:ext uri="{FF2B5EF4-FFF2-40B4-BE49-F238E27FC236}">
                <a16:creationId xmlns:a16="http://schemas.microsoft.com/office/drawing/2014/main" id="{BF1026EB-3854-33EA-1408-8BD95C057C74}"/>
              </a:ext>
            </a:extLst>
          </p:cNvPr>
          <p:cNvSpPr/>
          <p:nvPr/>
        </p:nvSpPr>
        <p:spPr>
          <a:xfrm>
            <a:off x="12725400" y="3900000"/>
            <a:ext cx="228600" cy="5417548"/>
          </a:xfrm>
          <a:prstGeom prst="line">
            <a:avLst/>
          </a:prstGeom>
          <a:ln w="38100" cap="flat">
            <a:solidFill>
              <a:srgbClr val="0087FF"/>
            </a:solidFill>
            <a:prstDash val="solid"/>
            <a:headEnd type="none" w="sm" len="sm"/>
            <a:tailEnd type="arrow" w="med" len="sm"/>
          </a:ln>
        </p:spPr>
        <p:txBody>
          <a:bodyPr/>
          <a:lstStyle/>
          <a:p>
            <a:endParaRPr lang="en-US"/>
          </a:p>
        </p:txBody>
      </p:sp>
      <p:sp>
        <p:nvSpPr>
          <p:cNvPr id="18" name="Arrow: Right 17">
            <a:extLst>
              <a:ext uri="{FF2B5EF4-FFF2-40B4-BE49-F238E27FC236}">
                <a16:creationId xmlns:a16="http://schemas.microsoft.com/office/drawing/2014/main" id="{72E1F3CF-53D3-79F3-D1FE-F2ADBE273ECA}"/>
              </a:ext>
            </a:extLst>
          </p:cNvPr>
          <p:cNvSpPr/>
          <p:nvPr/>
        </p:nvSpPr>
        <p:spPr>
          <a:xfrm rot="19802003">
            <a:off x="2803337" y="4024748"/>
            <a:ext cx="2699540" cy="2174197"/>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4C7C37C-5911-A90C-6848-DCB72C7F7A47}"/>
              </a:ext>
            </a:extLst>
          </p:cNvPr>
          <p:cNvSpPr txBox="1"/>
          <p:nvPr/>
        </p:nvSpPr>
        <p:spPr>
          <a:xfrm rot="19861271">
            <a:off x="2927792" y="4660285"/>
            <a:ext cx="2667000" cy="769441"/>
          </a:xfrm>
          <a:prstGeom prst="rect">
            <a:avLst/>
          </a:prstGeom>
          <a:noFill/>
        </p:spPr>
        <p:txBody>
          <a:bodyPr wrap="square" rtlCol="0">
            <a:spAutoFit/>
          </a:bodyPr>
          <a:lstStyle/>
          <a:p>
            <a:r>
              <a:rPr lang="en-US" sz="2200" b="1" dirty="0"/>
              <a:t>Something to edit widget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6F4D5-B10A-28A4-33CF-3C6DBD74A4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6BE2F66-1D96-74C0-7711-CFA6ACC4C907}"/>
              </a:ext>
            </a:extLst>
          </p:cNvPr>
          <p:cNvSpPr txBox="1"/>
          <p:nvPr/>
        </p:nvSpPr>
        <p:spPr>
          <a:xfrm>
            <a:off x="533400" y="419100"/>
            <a:ext cx="17221200" cy="8575681"/>
          </a:xfrm>
          <a:prstGeom prst="rect">
            <a:avLst/>
          </a:prstGeom>
          <a:noFill/>
        </p:spPr>
        <p:txBody>
          <a:bodyPr wrap="square">
            <a:spAutoFit/>
          </a:bodyPr>
          <a:lstStyle/>
          <a:p>
            <a:pPr marL="0" marR="0" algn="ctr">
              <a:lnSpc>
                <a:spcPct val="115000"/>
              </a:lnSpc>
              <a:spcAft>
                <a:spcPts val="800"/>
              </a:spcAft>
              <a:buNone/>
            </a:pPr>
            <a:r>
              <a:rPr lang="en-US" sz="2700" b="1" u="sng" kern="100" dirty="0">
                <a:effectLst/>
                <a:latin typeface="Helvetica Now" panose="020B0604020202020204" charset="0"/>
                <a:ea typeface="Aptos" panose="020B0004020202020204" pitchFamily="34" charset="0"/>
                <a:cs typeface="Times New Roman" panose="02020603050405020304" pitchFamily="18" charset="0"/>
              </a:rPr>
              <a:t>IMPORTANT LINKS</a:t>
            </a:r>
          </a:p>
          <a:p>
            <a:pPr marL="0" marR="0">
              <a:lnSpc>
                <a:spcPct val="115000"/>
              </a:lnSpc>
              <a:spcAft>
                <a:spcPts val="800"/>
              </a:spcAft>
              <a:buNone/>
            </a:pPr>
            <a:endParaRPr lang="en-US" sz="2700" b="1" u="sng" kern="100" dirty="0">
              <a:effectLst/>
              <a:latin typeface="Helvetica Now" panose="020B060402020202020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2700" b="1" u="sng" kern="100" dirty="0">
              <a:effectLst/>
              <a:latin typeface="Helvetica Now" panose="020B060402020202020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700" b="1" u="sng" kern="100" dirty="0">
                <a:effectLst/>
                <a:latin typeface="Helvetica Now" panose="020B0604020202020204" charset="0"/>
                <a:ea typeface="Aptos" panose="020B0004020202020204" pitchFamily="34" charset="0"/>
                <a:cs typeface="Times New Roman" panose="02020603050405020304" pitchFamily="18" charset="0"/>
              </a:rPr>
              <a:t>CAYUSE Website</a:t>
            </a:r>
            <a:endParaRPr lang="en-US" sz="2700" kern="100" dirty="0">
              <a:effectLst/>
              <a:latin typeface="Helvetica Now" panose="020B060402020202020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700" u="sng" kern="100" dirty="0">
                <a:solidFill>
                  <a:srgbClr val="467886"/>
                </a:solidFill>
                <a:effectLst/>
                <a:latin typeface="Helvetica Now" panose="020B0604020202020204" charset="0"/>
                <a:ea typeface="Aptos" panose="020B0004020202020204" pitchFamily="34" charset="0"/>
                <a:cs typeface="Times New Roman" panose="02020603050405020304" pitchFamily="18" charset="0"/>
                <a:hlinkClick r:id="rId2"/>
              </a:rPr>
              <a:t>https://tamiu.app.cayuse.com</a:t>
            </a:r>
            <a:endParaRPr lang="en-US" sz="2700" u="sng" kern="100" dirty="0">
              <a:solidFill>
                <a:srgbClr val="467886"/>
              </a:solidFill>
              <a:effectLst/>
              <a:latin typeface="Helvetica Now" panose="020B060402020202020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endParaRPr lang="en-US" sz="2700" kern="100" dirty="0">
              <a:effectLst/>
              <a:latin typeface="Helvetica Now" panose="020B060402020202020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700" b="1" u="sng" kern="100" dirty="0">
                <a:effectLst/>
                <a:latin typeface="Helvetica Now" panose="020B0604020202020204" charset="0"/>
                <a:ea typeface="Aptos" panose="020B0004020202020204" pitchFamily="34" charset="0"/>
                <a:cs typeface="Times New Roman" panose="02020603050405020304" pitchFamily="18" charset="0"/>
              </a:rPr>
              <a:t>TAMIU CAYUSE Help</a:t>
            </a:r>
          </a:p>
          <a:p>
            <a:pPr lvl="1">
              <a:lnSpc>
                <a:spcPct val="115000"/>
              </a:lnSpc>
              <a:spcAft>
                <a:spcPts val="800"/>
              </a:spcAft>
            </a:pPr>
            <a:r>
              <a:rPr lang="en-US" sz="2700" u="sng" kern="100" dirty="0">
                <a:effectLst/>
                <a:latin typeface="Helvetica Now" panose="020B0604020202020204" charset="0"/>
                <a:ea typeface="Aptos" panose="020B0004020202020204" pitchFamily="34" charset="0"/>
                <a:cs typeface="Times New Roman" panose="02020603050405020304" pitchFamily="18" charset="0"/>
                <a:hlinkClick r:id="rId3"/>
              </a:rPr>
              <a:t>ibc@tamiu.edu</a:t>
            </a:r>
            <a:r>
              <a:rPr lang="en-US" sz="2700" u="sng" kern="100" dirty="0">
                <a:effectLst/>
                <a:latin typeface="Helvetica Now" panose="020B0604020202020204" charset="0"/>
                <a:ea typeface="Aptos" panose="020B0004020202020204" pitchFamily="34" charset="0"/>
                <a:cs typeface="Times New Roman" panose="02020603050405020304" pitchFamily="18" charset="0"/>
              </a:rPr>
              <a:t> </a:t>
            </a:r>
          </a:p>
          <a:p>
            <a:pPr lvl="1">
              <a:lnSpc>
                <a:spcPct val="115000"/>
              </a:lnSpc>
              <a:spcAft>
                <a:spcPts val="800"/>
              </a:spcAft>
            </a:pPr>
            <a:endParaRPr lang="en-US" sz="2700" u="sng" kern="100" dirty="0">
              <a:effectLst/>
              <a:latin typeface="Helvetica Now" panose="020B060402020202020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700" b="1" u="sng" kern="100" dirty="0">
                <a:effectLst/>
                <a:latin typeface="Helvetica Now" panose="020B0604020202020204" charset="0"/>
                <a:ea typeface="Aptos" panose="020B0004020202020204" pitchFamily="34" charset="0"/>
                <a:cs typeface="Times New Roman" panose="02020603050405020304" pitchFamily="18" charset="0"/>
              </a:rPr>
              <a:t>CAYUSE Support Site </a:t>
            </a:r>
            <a:r>
              <a:rPr lang="en-US" sz="2700" kern="100" dirty="0">
                <a:effectLst/>
                <a:latin typeface="Helvetica Now" panose="020B0604020202020204" charset="0"/>
                <a:ea typeface="Aptos" panose="020B0004020202020204" pitchFamily="34" charset="0"/>
                <a:cs typeface="Times New Roman" panose="02020603050405020304" pitchFamily="18" charset="0"/>
              </a:rPr>
              <a:t>– Need to sign up to use, has helpful documents on how to use system</a:t>
            </a:r>
          </a:p>
          <a:p>
            <a:pPr lvl="1">
              <a:lnSpc>
                <a:spcPct val="115000"/>
              </a:lnSpc>
              <a:spcAft>
                <a:spcPts val="800"/>
              </a:spcAft>
              <a:buSzPts val="1000"/>
              <a:tabLst>
                <a:tab pos="457200" algn="l"/>
              </a:tabLst>
            </a:pPr>
            <a:r>
              <a:rPr lang="en-US" sz="2700" u="sng" kern="100" dirty="0">
                <a:solidFill>
                  <a:srgbClr val="467886"/>
                </a:solidFill>
                <a:effectLst/>
                <a:latin typeface="Helvetica Now" panose="020B0604020202020204" charset="0"/>
                <a:ea typeface="Aptos" panose="020B0004020202020204" pitchFamily="34" charset="0"/>
                <a:cs typeface="Times New Roman" panose="02020603050405020304" pitchFamily="18" charset="0"/>
                <a:hlinkClick r:id="rId4"/>
              </a:rPr>
              <a:t>https://support.cayuse.com/hc/en-us</a:t>
            </a:r>
            <a:endParaRPr lang="en-US" sz="2700" u="sng" kern="100" dirty="0">
              <a:solidFill>
                <a:srgbClr val="467886"/>
              </a:solidFill>
              <a:effectLst/>
              <a:latin typeface="Helvetica Now" panose="020B0604020202020204" charset="0"/>
              <a:ea typeface="Aptos" panose="020B0004020202020204" pitchFamily="34" charset="0"/>
              <a:cs typeface="Times New Roman" panose="02020603050405020304" pitchFamily="18" charset="0"/>
            </a:endParaRPr>
          </a:p>
          <a:p>
            <a:pPr lvl="1">
              <a:lnSpc>
                <a:spcPct val="115000"/>
              </a:lnSpc>
              <a:spcAft>
                <a:spcPts val="800"/>
              </a:spcAft>
              <a:buSzPts val="1000"/>
              <a:tabLst>
                <a:tab pos="457200" algn="l"/>
              </a:tabLst>
            </a:pPr>
            <a:endParaRPr lang="en-US" sz="2700" kern="100" dirty="0">
              <a:effectLst/>
              <a:latin typeface="Helvetica Now" panose="020B060402020202020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700" b="1" u="sng" kern="100" dirty="0">
                <a:effectLst/>
                <a:latin typeface="Helvetica Now" panose="020B0604020202020204" charset="0"/>
                <a:ea typeface="Aptos" panose="020B0004020202020204" pitchFamily="34" charset="0"/>
                <a:cs typeface="Times New Roman" panose="02020603050405020304" pitchFamily="18" charset="0"/>
              </a:rPr>
              <a:t>Cayuse Community Site </a:t>
            </a:r>
            <a:r>
              <a:rPr lang="en-US" sz="2700" kern="100" dirty="0">
                <a:effectLst/>
                <a:latin typeface="Helvetica Now" panose="020B0604020202020204" charset="0"/>
                <a:ea typeface="Aptos" panose="020B0004020202020204" pitchFamily="34" charset="0"/>
                <a:cs typeface="Times New Roman" panose="02020603050405020304" pitchFamily="18" charset="0"/>
              </a:rPr>
              <a:t>– Need to sign up to use, can connect with other users, share best practices &amp; give developers product enhancement ideas</a:t>
            </a:r>
          </a:p>
          <a:p>
            <a:pPr lvl="1">
              <a:lnSpc>
                <a:spcPct val="115000"/>
              </a:lnSpc>
              <a:spcAft>
                <a:spcPts val="800"/>
              </a:spcAft>
              <a:buSzPts val="1000"/>
              <a:tabLst>
                <a:tab pos="457200" algn="l"/>
              </a:tabLst>
            </a:pPr>
            <a:r>
              <a:rPr lang="en-US" sz="2700" u="sng" kern="100" dirty="0">
                <a:solidFill>
                  <a:srgbClr val="467886"/>
                </a:solidFill>
                <a:effectLst/>
                <a:latin typeface="Helvetica Now" panose="020B0604020202020204" charset="0"/>
                <a:ea typeface="Aptos" panose="020B0004020202020204" pitchFamily="34" charset="0"/>
                <a:cs typeface="Times New Roman" panose="02020603050405020304" pitchFamily="18" charset="0"/>
                <a:hlinkClick r:id="rId5"/>
              </a:rPr>
              <a:t>https://community.cayuse.com/home</a:t>
            </a:r>
            <a:endParaRPr lang="en-US" sz="2700" kern="100" dirty="0">
              <a:effectLst/>
              <a:latin typeface="Helvetica Now" panose="020B060402020202020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8830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2900"/>
            <a:ext cx="18288000" cy="9601200"/>
          </a:xfrm>
          <a:custGeom>
            <a:avLst/>
            <a:gdLst/>
            <a:ahLst/>
            <a:cxnLst/>
            <a:rect l="l" t="t" r="r" b="b"/>
            <a:pathLst>
              <a:path w="18288000" h="9601200">
                <a:moveTo>
                  <a:pt x="0" y="0"/>
                </a:moveTo>
                <a:lnTo>
                  <a:pt x="18288000" y="0"/>
                </a:lnTo>
                <a:lnTo>
                  <a:pt x="18288000" y="9601200"/>
                </a:lnTo>
                <a:lnTo>
                  <a:pt x="0" y="9601200"/>
                </a:lnTo>
                <a:lnTo>
                  <a:pt x="0" y="0"/>
                </a:lnTo>
                <a:close/>
              </a:path>
            </a:pathLst>
          </a:custGeom>
          <a:blipFill>
            <a:blip r:embed="rId2"/>
            <a:stretch>
              <a:fillRect/>
            </a:stretch>
          </a:blipFill>
        </p:spPr>
        <p:txBody>
          <a:bodyPr/>
          <a:lstStyle/>
          <a:p>
            <a:endParaRPr lang="en-US"/>
          </a:p>
        </p:txBody>
      </p:sp>
      <p:sp>
        <p:nvSpPr>
          <p:cNvPr id="3" name="Freeform 3"/>
          <p:cNvSpPr/>
          <p:nvPr/>
        </p:nvSpPr>
        <p:spPr>
          <a:xfrm>
            <a:off x="15408036" y="7102629"/>
            <a:ext cx="2444834" cy="2444834"/>
          </a:xfrm>
          <a:custGeom>
            <a:avLst/>
            <a:gdLst/>
            <a:ahLst/>
            <a:cxnLst/>
            <a:rect l="l" t="t" r="r" b="b"/>
            <a:pathLst>
              <a:path w="2444834" h="2444834">
                <a:moveTo>
                  <a:pt x="0" y="0"/>
                </a:moveTo>
                <a:lnTo>
                  <a:pt x="2444835" y="0"/>
                </a:lnTo>
                <a:lnTo>
                  <a:pt x="2444835" y="2444835"/>
                </a:lnTo>
                <a:lnTo>
                  <a:pt x="0" y="2444835"/>
                </a:lnTo>
                <a:lnTo>
                  <a:pt x="0" y="0"/>
                </a:lnTo>
                <a:close/>
              </a:path>
            </a:pathLst>
          </a:custGeom>
          <a:blipFill>
            <a:blip r:embed="rId3"/>
            <a:stretch>
              <a:fillRect/>
            </a:stretch>
          </a:blipFill>
        </p:spPr>
        <p:txBody>
          <a:bodyPr/>
          <a:lstStyle/>
          <a:p>
            <a:endParaRPr lang="en-US"/>
          </a:p>
        </p:txBody>
      </p:sp>
      <p:sp>
        <p:nvSpPr>
          <p:cNvPr id="4" name="TextBox 4"/>
          <p:cNvSpPr txBox="1"/>
          <p:nvPr/>
        </p:nvSpPr>
        <p:spPr>
          <a:xfrm rot="-594884">
            <a:off x="4169425" y="2092174"/>
            <a:ext cx="4953893" cy="669925"/>
          </a:xfrm>
          <a:prstGeom prst="rect">
            <a:avLst/>
          </a:prstGeom>
        </p:spPr>
        <p:txBody>
          <a:bodyPr lIns="0" tIns="0" rIns="0" bIns="0" rtlCol="0" anchor="t">
            <a:spAutoFit/>
          </a:bodyPr>
          <a:lstStyle/>
          <a:p>
            <a:pPr algn="ctr">
              <a:lnSpc>
                <a:spcPts val="5599"/>
              </a:lnSpc>
              <a:spcBef>
                <a:spcPct val="0"/>
              </a:spcBef>
            </a:pPr>
            <a:r>
              <a:rPr lang="en-US" sz="3999">
                <a:solidFill>
                  <a:srgbClr val="FFFFFF"/>
                </a:solidFill>
                <a:latin typeface="Helvetica Now"/>
                <a:ea typeface="Helvetica Now"/>
                <a:cs typeface="Helvetica Now"/>
                <a:sym typeface="Helvetica Now"/>
              </a:rPr>
              <a:t>Happy Researching!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E916CB-0905-E9A8-5A5B-06FF20AE2430}"/>
              </a:ext>
            </a:extLst>
          </p:cNvPr>
          <p:cNvPicPr>
            <a:picLocks noChangeAspect="1"/>
          </p:cNvPicPr>
          <p:nvPr/>
        </p:nvPicPr>
        <p:blipFill>
          <a:blip r:embed="rId2"/>
          <a:srcRect l="28674" t="18560" r="48162" b="59893"/>
          <a:stretch>
            <a:fillRect/>
          </a:stretch>
        </p:blipFill>
        <p:spPr>
          <a:xfrm>
            <a:off x="142526" y="6170701"/>
            <a:ext cx="18069274" cy="4078199"/>
          </a:xfrm>
          <a:prstGeom prst="rect">
            <a:avLst/>
          </a:prstGeom>
        </p:spPr>
      </p:pic>
      <p:sp>
        <p:nvSpPr>
          <p:cNvPr id="22" name="TextBox 21">
            <a:extLst>
              <a:ext uri="{FF2B5EF4-FFF2-40B4-BE49-F238E27FC236}">
                <a16:creationId xmlns:a16="http://schemas.microsoft.com/office/drawing/2014/main" id="{6C2D6C31-47D9-475D-649F-D871CD34824A}"/>
              </a:ext>
            </a:extLst>
          </p:cNvPr>
          <p:cNvSpPr txBox="1"/>
          <p:nvPr/>
        </p:nvSpPr>
        <p:spPr>
          <a:xfrm>
            <a:off x="533400" y="266700"/>
            <a:ext cx="17068800" cy="6407331"/>
          </a:xfrm>
          <a:prstGeom prst="rect">
            <a:avLst/>
          </a:prstGeom>
          <a:noFill/>
        </p:spPr>
        <p:txBody>
          <a:bodyPr wrap="square">
            <a:spAutoFit/>
          </a:bodyPr>
          <a:lstStyle/>
          <a:p>
            <a:pPr algn="ctr">
              <a:lnSpc>
                <a:spcPts val="3780"/>
              </a:lnSpc>
              <a:spcBef>
                <a:spcPct val="0"/>
              </a:spcBef>
            </a:pPr>
            <a:r>
              <a:rPr lang="en-US" sz="2700" dirty="0">
                <a:latin typeface="Helvetica Now"/>
                <a:ea typeface="Helvetica Now"/>
                <a:cs typeface="Helvetica Now"/>
                <a:sym typeface="Helvetica Now"/>
              </a:rPr>
              <a:t>Appointments can be set up for training on how to use the CAYUSE system and/or to assist with protocol development, just contact </a:t>
            </a:r>
            <a:r>
              <a:rPr lang="en-US" sz="2700" dirty="0">
                <a:latin typeface="Helvetica Now"/>
                <a:ea typeface="Helvetica Now"/>
                <a:cs typeface="Helvetica Now"/>
                <a:sym typeface="Helvetica Now"/>
                <a:hlinkClick r:id="rId3"/>
              </a:rPr>
              <a:t>ibc@tamiu.edu</a:t>
            </a:r>
            <a:r>
              <a:rPr lang="en-US" sz="2700" dirty="0">
                <a:latin typeface="Helvetica Now"/>
                <a:ea typeface="Helvetica Now"/>
                <a:cs typeface="Helvetica Now"/>
                <a:sym typeface="Helvetica Now"/>
              </a:rPr>
              <a:t> for assistance.</a:t>
            </a: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Many areas of the IBC protocol form are dictionary backed, and if you do not see the option(s) you want to use, for things like species, facility location, agents, simply contact </a:t>
            </a:r>
            <a:r>
              <a:rPr lang="en-US" sz="2700" dirty="0">
                <a:solidFill>
                  <a:srgbClr val="FF0000"/>
                </a:solidFill>
                <a:latin typeface="Helvetica Now"/>
                <a:ea typeface="Helvetica Now"/>
                <a:cs typeface="Helvetica Now"/>
                <a:sym typeface="Helvetica Now"/>
                <a:hlinkClick r:id="rId4"/>
              </a:rPr>
              <a:t>ibc@tamiu.edu</a:t>
            </a:r>
            <a:r>
              <a:rPr lang="en-US" sz="2700" dirty="0">
                <a:solidFill>
                  <a:srgbClr val="FF0000"/>
                </a:solidFill>
                <a:latin typeface="Helvetica Now"/>
                <a:ea typeface="Helvetica Now"/>
                <a:cs typeface="Helvetica Now"/>
                <a:sym typeface="Helvetica Now"/>
              </a:rPr>
              <a:t> </a:t>
            </a:r>
            <a:r>
              <a:rPr lang="en-US" sz="2700" dirty="0">
                <a:latin typeface="Helvetica Now"/>
                <a:ea typeface="Helvetica Now"/>
                <a:cs typeface="Helvetica Now"/>
                <a:sym typeface="Helvetica Now"/>
              </a:rPr>
              <a:t>for assistance and your options can be easily added to the dictionaries.</a:t>
            </a:r>
          </a:p>
          <a:p>
            <a:pPr algn="ctr">
              <a:lnSpc>
                <a:spcPts val="3780"/>
              </a:lnSpc>
              <a:spcBef>
                <a:spcPct val="0"/>
              </a:spcBef>
            </a:pPr>
            <a:endParaRPr lang="en-US" sz="2700" dirty="0">
              <a:solidFill>
                <a:srgbClr val="FF0000"/>
              </a:solidFill>
              <a:latin typeface="Helvetica Now"/>
              <a:ea typeface="Helvetica Now"/>
              <a:cs typeface="Helvetica Now"/>
              <a:sym typeface="Helvetica Now"/>
            </a:endParaRPr>
          </a:p>
          <a:p>
            <a:pPr algn="ctr">
              <a:lnSpc>
                <a:spcPts val="3780"/>
              </a:lnSpc>
              <a:spcBef>
                <a:spcPct val="0"/>
              </a:spcBef>
            </a:pPr>
            <a:endParaRPr lang="en-US" sz="2700" dirty="0">
              <a:solidFill>
                <a:srgbClr val="FF0000"/>
              </a:solidFill>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You can start &amp; stop a protocol at any point, just be sure to “save” before exiting a page.                                             </a:t>
            </a: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endParaRPr lang="en-US" sz="2700" dirty="0">
              <a:solidFill>
                <a:srgbClr val="FF0000"/>
              </a:solidFill>
              <a:latin typeface="Helvetica Now"/>
              <a:ea typeface="Helvetica Now"/>
              <a:cs typeface="Helvetica Now"/>
              <a:sym typeface="Helvetica Now"/>
            </a:endParaRPr>
          </a:p>
        </p:txBody>
      </p:sp>
      <p:sp>
        <p:nvSpPr>
          <p:cNvPr id="27" name="Callout: Down Arrow 26">
            <a:extLst>
              <a:ext uri="{FF2B5EF4-FFF2-40B4-BE49-F238E27FC236}">
                <a16:creationId xmlns:a16="http://schemas.microsoft.com/office/drawing/2014/main" id="{A42DB0CE-7DB9-12BB-9EA0-476DB7833866}"/>
              </a:ext>
            </a:extLst>
          </p:cNvPr>
          <p:cNvSpPr/>
          <p:nvPr/>
        </p:nvSpPr>
        <p:spPr>
          <a:xfrm>
            <a:off x="3886200" y="6455949"/>
            <a:ext cx="4953000" cy="1762016"/>
          </a:xfrm>
          <a:prstGeom prst="downArrow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BC2BEBC-584F-93EF-4BF2-56DF056A9342}"/>
              </a:ext>
            </a:extLst>
          </p:cNvPr>
          <p:cNvSpPr txBox="1"/>
          <p:nvPr/>
        </p:nvSpPr>
        <p:spPr>
          <a:xfrm flipH="1">
            <a:off x="4038600" y="6455949"/>
            <a:ext cx="4953000" cy="1506951"/>
          </a:xfrm>
          <a:prstGeom prst="rect">
            <a:avLst/>
          </a:prstGeom>
          <a:noFill/>
        </p:spPr>
        <p:txBody>
          <a:bodyPr wrap="square" rtlCol="0">
            <a:spAutoFit/>
          </a:bodyPr>
          <a:lstStyle/>
          <a:p>
            <a:pPr algn="ctr">
              <a:lnSpc>
                <a:spcPts val="3780"/>
              </a:lnSpc>
              <a:spcBef>
                <a:spcPct val="0"/>
              </a:spcBef>
            </a:pPr>
            <a:r>
              <a:rPr lang="en-US" b="1" dirty="0">
                <a:solidFill>
                  <a:schemeClr val="bg1"/>
                </a:solidFill>
                <a:latin typeface="Helvetica Now"/>
                <a:ea typeface="Helvetica Now"/>
                <a:cs typeface="Helvetica Now"/>
                <a:sym typeface="Helvetica Now"/>
              </a:rPr>
              <a:t> </a:t>
            </a:r>
            <a:r>
              <a:rPr lang="en-US" sz="2200" b="1" dirty="0">
                <a:solidFill>
                  <a:schemeClr val="bg1"/>
                </a:solidFill>
                <a:latin typeface="Helvetica Now"/>
                <a:ea typeface="Helvetica Now"/>
                <a:cs typeface="Helvetica Now"/>
                <a:sym typeface="Helvetica Now"/>
              </a:rPr>
              <a:t>Start a New Protocol Application </a:t>
            </a:r>
          </a:p>
          <a:p>
            <a:pPr algn="ctr">
              <a:lnSpc>
                <a:spcPts val="3780"/>
              </a:lnSpc>
              <a:spcBef>
                <a:spcPct val="0"/>
              </a:spcBef>
            </a:pPr>
            <a:r>
              <a:rPr lang="en-US" sz="2200" b="1" dirty="0">
                <a:solidFill>
                  <a:schemeClr val="bg1"/>
                </a:solidFill>
                <a:latin typeface="Helvetica Now"/>
                <a:ea typeface="Helvetica Now"/>
                <a:cs typeface="Helvetica Now"/>
                <a:sym typeface="Helvetica Now"/>
              </a:rPr>
              <a:t>&amp; let the research begin!</a:t>
            </a:r>
          </a:p>
          <a:p>
            <a:pPr algn="ctr">
              <a:lnSpc>
                <a:spcPts val="3780"/>
              </a:lnSpc>
              <a:spcBef>
                <a:spcPct val="0"/>
              </a:spcBef>
            </a:pPr>
            <a:endParaRPr lang="en-US" sz="2200" b="1"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ACEA4-F3E3-7706-A795-B2757FD89DE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78EB3B-44FA-4767-3825-284267E488FC}"/>
              </a:ext>
            </a:extLst>
          </p:cNvPr>
          <p:cNvPicPr>
            <a:picLocks noChangeAspect="1"/>
          </p:cNvPicPr>
          <p:nvPr/>
        </p:nvPicPr>
        <p:blipFill>
          <a:blip r:embed="rId2"/>
          <a:srcRect l="28730" t="28447" r="58419" b="14765"/>
          <a:stretch>
            <a:fillRect/>
          </a:stretch>
        </p:blipFill>
        <p:spPr>
          <a:xfrm>
            <a:off x="8839200" y="123727"/>
            <a:ext cx="9372600" cy="10048973"/>
          </a:xfrm>
          <a:prstGeom prst="rect">
            <a:avLst/>
          </a:prstGeom>
        </p:spPr>
      </p:pic>
      <p:sp>
        <p:nvSpPr>
          <p:cNvPr id="4" name="TextBox 4">
            <a:extLst>
              <a:ext uri="{FF2B5EF4-FFF2-40B4-BE49-F238E27FC236}">
                <a16:creationId xmlns:a16="http://schemas.microsoft.com/office/drawing/2014/main" id="{A0CE8032-8E6B-1868-AEA6-891FF461B410}"/>
              </a:ext>
            </a:extLst>
          </p:cNvPr>
          <p:cNvSpPr txBox="1"/>
          <p:nvPr/>
        </p:nvSpPr>
        <p:spPr>
          <a:xfrm>
            <a:off x="76200" y="1279205"/>
            <a:ext cx="8001000" cy="7289624"/>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Start New IBC Protocol Application</a:t>
            </a:r>
          </a:p>
          <a:p>
            <a:pPr algn="ctr">
              <a:lnSpc>
                <a:spcPts val="3780"/>
              </a:lnSpc>
              <a:spcBef>
                <a:spcPct val="0"/>
              </a:spcBef>
            </a:pPr>
            <a:endParaRPr lang="en-US" sz="2700" b="1"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Reference/resource materials are on this page, which are also available throughout the application and are also posted on the </a:t>
            </a:r>
            <a:r>
              <a:rPr lang="en-US" sz="2700" dirty="0">
                <a:solidFill>
                  <a:srgbClr val="000000"/>
                </a:solidFill>
                <a:latin typeface="Helvetica Now"/>
                <a:ea typeface="Helvetica Now"/>
                <a:cs typeface="Helvetica Now"/>
                <a:sym typeface="Helvetica Now"/>
                <a:hlinkClick r:id="rId3"/>
              </a:rPr>
              <a:t>IBC website</a:t>
            </a: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Click on “start a new IBC Protocol”</a:t>
            </a:r>
          </a:p>
        </p:txBody>
      </p:sp>
      <p:sp>
        <p:nvSpPr>
          <p:cNvPr id="16" name="Rectangle 15">
            <a:extLst>
              <a:ext uri="{FF2B5EF4-FFF2-40B4-BE49-F238E27FC236}">
                <a16:creationId xmlns:a16="http://schemas.microsoft.com/office/drawing/2014/main" id="{8319C499-B8F5-22D4-CFBF-811E15868E3F}"/>
              </a:ext>
            </a:extLst>
          </p:cNvPr>
          <p:cNvSpPr/>
          <p:nvPr/>
        </p:nvSpPr>
        <p:spPr>
          <a:xfrm>
            <a:off x="8839200" y="2563652"/>
            <a:ext cx="9438737" cy="47896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4">
            <a:extLst>
              <a:ext uri="{FF2B5EF4-FFF2-40B4-BE49-F238E27FC236}">
                <a16:creationId xmlns:a16="http://schemas.microsoft.com/office/drawing/2014/main" id="{A6A5439C-FF5F-9558-C8EF-A812A2F13B24}"/>
              </a:ext>
            </a:extLst>
          </p:cNvPr>
          <p:cNvSpPr txBox="1"/>
          <p:nvPr/>
        </p:nvSpPr>
        <p:spPr>
          <a:xfrm>
            <a:off x="114373" y="9685761"/>
            <a:ext cx="8725726" cy="467244"/>
          </a:xfrm>
          <a:prstGeom prst="rect">
            <a:avLst/>
          </a:prstGeom>
        </p:spPr>
        <p:txBody>
          <a:bodyPr lIns="0" tIns="0" rIns="0" bIns="0" rtlCol="0" anchor="t">
            <a:spAutoFit/>
          </a:bodyPr>
          <a:lstStyle/>
          <a:p>
            <a:pPr algn="ctr">
              <a:lnSpc>
                <a:spcPts val="3780"/>
              </a:lnSpc>
              <a:spcBef>
                <a:spcPct val="0"/>
              </a:spcBef>
            </a:pPr>
            <a:r>
              <a:rPr lang="en-US" sz="2700" dirty="0">
                <a:solidFill>
                  <a:srgbClr val="FF0000"/>
                </a:solidFill>
                <a:latin typeface="Helvetica Now"/>
                <a:ea typeface="Helvetica Now"/>
                <a:cs typeface="Helvetica Now"/>
                <a:sym typeface="Helvetica Now"/>
              </a:rPr>
              <a:t>If questions, contact </a:t>
            </a:r>
            <a:r>
              <a:rPr lang="en-US" sz="2700" dirty="0">
                <a:solidFill>
                  <a:srgbClr val="FF0000"/>
                </a:solidFill>
                <a:latin typeface="Helvetica Now"/>
                <a:ea typeface="Helvetica Now"/>
                <a:cs typeface="Helvetica Now"/>
                <a:sym typeface="Helvetica Now"/>
                <a:hlinkClick r:id="rId4"/>
              </a:rPr>
              <a:t>ibc@tamiu.edu</a:t>
            </a:r>
            <a:r>
              <a:rPr lang="en-US" sz="2700" dirty="0">
                <a:solidFill>
                  <a:srgbClr val="FF0000"/>
                </a:solidFill>
                <a:latin typeface="Helvetica Now"/>
                <a:ea typeface="Helvetica Now"/>
                <a:cs typeface="Helvetica Now"/>
                <a:sym typeface="Helvetica Now"/>
              </a:rPr>
              <a:t> for assistance.</a:t>
            </a:r>
          </a:p>
        </p:txBody>
      </p:sp>
      <p:sp>
        <p:nvSpPr>
          <p:cNvPr id="5" name="AutoShape 8">
            <a:extLst>
              <a:ext uri="{FF2B5EF4-FFF2-40B4-BE49-F238E27FC236}">
                <a16:creationId xmlns:a16="http://schemas.microsoft.com/office/drawing/2014/main" id="{DBCFAFFE-C6DA-AA25-DFF7-B650E06468FB}"/>
              </a:ext>
            </a:extLst>
          </p:cNvPr>
          <p:cNvSpPr/>
          <p:nvPr/>
        </p:nvSpPr>
        <p:spPr>
          <a:xfrm>
            <a:off x="6781800" y="8343900"/>
            <a:ext cx="3126824" cy="1230625"/>
          </a:xfrm>
          <a:prstGeom prst="line">
            <a:avLst/>
          </a:prstGeom>
          <a:ln w="38100" cap="flat">
            <a:solidFill>
              <a:srgbClr val="0087FF"/>
            </a:solidFill>
            <a:prstDash val="solid"/>
            <a:headEnd type="none" w="sm" len="sm"/>
            <a:tailEnd type="arrow" w="med" len="sm"/>
          </a:ln>
        </p:spPr>
        <p:txBody>
          <a:bodyPr/>
          <a:lstStyle/>
          <a:p>
            <a:endParaRPr lang="en-US"/>
          </a:p>
        </p:txBody>
      </p:sp>
      <p:sp>
        <p:nvSpPr>
          <p:cNvPr id="6" name="AutoShape 8">
            <a:extLst>
              <a:ext uri="{FF2B5EF4-FFF2-40B4-BE49-F238E27FC236}">
                <a16:creationId xmlns:a16="http://schemas.microsoft.com/office/drawing/2014/main" id="{E644E018-6534-D8B6-3221-02690DB6C60E}"/>
              </a:ext>
            </a:extLst>
          </p:cNvPr>
          <p:cNvSpPr/>
          <p:nvPr/>
        </p:nvSpPr>
        <p:spPr>
          <a:xfrm>
            <a:off x="3505200" y="2543956"/>
            <a:ext cx="5638800" cy="1075544"/>
          </a:xfrm>
          <a:prstGeom prst="line">
            <a:avLst/>
          </a:prstGeom>
          <a:ln w="38100" cap="flat">
            <a:solidFill>
              <a:srgbClr val="0087FF"/>
            </a:solidFill>
            <a:prstDash val="solid"/>
            <a:headEnd type="none" w="sm" len="sm"/>
            <a:tailEnd type="arrow" w="med" len="sm"/>
          </a:ln>
        </p:spPr>
        <p:txBody>
          <a:bodyPr/>
          <a:lstStyle/>
          <a:p>
            <a:endParaRPr lang="en-US"/>
          </a:p>
        </p:txBody>
      </p:sp>
    </p:spTree>
    <p:extLst>
      <p:ext uri="{BB962C8B-B14F-4D97-AF65-F5344CB8AC3E}">
        <p14:creationId xmlns:p14="http://schemas.microsoft.com/office/powerpoint/2010/main" val="2574210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430F4-9A9B-1E89-E0CA-8B1164AB638F}"/>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38413C5E-1AB8-16FF-157E-E259463CBC66}"/>
              </a:ext>
            </a:extLst>
          </p:cNvPr>
          <p:cNvPicPr>
            <a:picLocks noChangeAspect="1"/>
          </p:cNvPicPr>
          <p:nvPr/>
        </p:nvPicPr>
        <p:blipFill>
          <a:blip r:embed="rId2"/>
          <a:srcRect l="70732" t="39547" r="28441" b="56619"/>
          <a:stretch>
            <a:fillRect/>
          </a:stretch>
        </p:blipFill>
        <p:spPr>
          <a:xfrm>
            <a:off x="2133600" y="342900"/>
            <a:ext cx="609600" cy="685799"/>
          </a:xfrm>
          <a:prstGeom prst="rect">
            <a:avLst/>
          </a:prstGeom>
        </p:spPr>
      </p:pic>
      <p:sp>
        <p:nvSpPr>
          <p:cNvPr id="4" name="TextBox 4">
            <a:extLst>
              <a:ext uri="{FF2B5EF4-FFF2-40B4-BE49-F238E27FC236}">
                <a16:creationId xmlns:a16="http://schemas.microsoft.com/office/drawing/2014/main" id="{F09E5052-DC28-4B97-1804-E80E44B2AB1F}"/>
              </a:ext>
            </a:extLst>
          </p:cNvPr>
          <p:cNvSpPr txBox="1"/>
          <p:nvPr/>
        </p:nvSpPr>
        <p:spPr>
          <a:xfrm>
            <a:off x="212558" y="2380160"/>
            <a:ext cx="6708224" cy="5827686"/>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CAYUSE has branching logic, so answers selected on the Options page will add various subpages to the protocol form. Also true for questions on pages, where depending on your response, you can get different </a:t>
            </a:r>
            <a:r>
              <a:rPr lang="en-US" sz="2700" dirty="0" err="1">
                <a:solidFill>
                  <a:srgbClr val="000000"/>
                </a:solidFill>
                <a:latin typeface="Helvetica Now"/>
                <a:ea typeface="Helvetica Now"/>
                <a:cs typeface="Helvetica Now"/>
                <a:sym typeface="Helvetica Now"/>
              </a:rPr>
              <a:t>subquestions</a:t>
            </a:r>
            <a:r>
              <a:rPr lang="en-US" sz="2700" dirty="0">
                <a:solidFill>
                  <a:srgbClr val="000000"/>
                </a:solidFill>
                <a:latin typeface="Helvetica Now"/>
                <a:ea typeface="Helvetica Now"/>
                <a:cs typeface="Helvetica Now"/>
                <a:sym typeface="Helvetica Now"/>
              </a:rPr>
              <a:t> to complete.</a:t>
            </a:r>
          </a:p>
          <a:p>
            <a:pPr algn="ctr">
              <a:lnSpc>
                <a:spcPts val="3780"/>
              </a:lnSpc>
              <a:spcBef>
                <a:spcPct val="0"/>
              </a:spcBef>
            </a:pPr>
            <a:endParaRPr lang="en-US" sz="2700" b="1"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b="1" dirty="0">
              <a:solidFill>
                <a:srgbClr val="000000"/>
              </a:solidFill>
              <a:latin typeface="Helvetica Now"/>
              <a:ea typeface="Helvetica Now"/>
              <a:cs typeface="Helvetica Now"/>
              <a:sym typeface="Helvetica Now"/>
            </a:endParaRPr>
          </a:p>
          <a:p>
            <a:pPr algn="ctr">
              <a:lnSpc>
                <a:spcPts val="3780"/>
              </a:lnSpc>
              <a:spcBef>
                <a:spcPct val="0"/>
              </a:spcBef>
            </a:pPr>
            <a:r>
              <a:rPr lang="en-US" sz="2700" b="1" dirty="0">
                <a:solidFill>
                  <a:srgbClr val="000000"/>
                </a:solidFill>
                <a:latin typeface="Helvetica Now"/>
                <a:ea typeface="Helvetica Now"/>
                <a:cs typeface="Helvetica Now"/>
                <a:sym typeface="Helvetica Now"/>
              </a:rPr>
              <a:t>OPTIONS  - </a:t>
            </a:r>
            <a:r>
              <a:rPr lang="en-US" sz="2700" dirty="0">
                <a:solidFill>
                  <a:srgbClr val="000000"/>
                </a:solidFill>
                <a:latin typeface="Helvetica Now"/>
                <a:ea typeface="Helvetica Now"/>
                <a:cs typeface="Helvetica Now"/>
                <a:sym typeface="Helvetica Now"/>
              </a:rPr>
              <a:t>Select all applicable options and prior to submission of protocol to IBC, you can add/delete options anytime and it will remove the subpages.    </a:t>
            </a:r>
          </a:p>
        </p:txBody>
      </p:sp>
      <p:sp>
        <p:nvSpPr>
          <p:cNvPr id="17" name="TextBox 4">
            <a:extLst>
              <a:ext uri="{FF2B5EF4-FFF2-40B4-BE49-F238E27FC236}">
                <a16:creationId xmlns:a16="http://schemas.microsoft.com/office/drawing/2014/main" id="{297ABED2-A9BC-ABC8-0C41-5DB9D16F5C89}"/>
              </a:ext>
            </a:extLst>
          </p:cNvPr>
          <p:cNvSpPr txBox="1"/>
          <p:nvPr/>
        </p:nvSpPr>
        <p:spPr>
          <a:xfrm>
            <a:off x="228600" y="390874"/>
            <a:ext cx="6895130" cy="1441870"/>
          </a:xfrm>
          <a:prstGeom prst="rect">
            <a:avLst/>
          </a:prstGeom>
        </p:spPr>
        <p:txBody>
          <a:bodyPr wrap="square" lIns="0" tIns="0" rIns="0" bIns="0" rtlCol="0" anchor="t">
            <a:spAutoFit/>
          </a:bodyPr>
          <a:lstStyle/>
          <a:p>
            <a:pPr algn="ctr">
              <a:lnSpc>
                <a:spcPts val="3780"/>
              </a:lnSpc>
              <a:spcBef>
                <a:spcPct val="0"/>
              </a:spcBef>
            </a:pPr>
            <a:r>
              <a:rPr lang="en-US" sz="2700" dirty="0" err="1">
                <a:solidFill>
                  <a:srgbClr val="FF0000"/>
                </a:solidFill>
                <a:latin typeface="Helvetica Now"/>
                <a:ea typeface="Helvetica Now"/>
                <a:cs typeface="Helvetica Now"/>
                <a:sym typeface="Helvetica Now"/>
              </a:rPr>
              <a:t>Cluetips</a:t>
            </a:r>
            <a:r>
              <a:rPr lang="en-US" sz="2700" dirty="0">
                <a:solidFill>
                  <a:srgbClr val="FF0000"/>
                </a:solidFill>
                <a:latin typeface="Helvetica Now"/>
                <a:ea typeface="Helvetica Now"/>
                <a:cs typeface="Helvetica Now"/>
                <a:sym typeface="Helvetica Now"/>
              </a:rPr>
              <a:t>        provide extra information </a:t>
            </a:r>
          </a:p>
          <a:p>
            <a:pPr algn="ctr">
              <a:lnSpc>
                <a:spcPts val="3780"/>
              </a:lnSpc>
              <a:spcBef>
                <a:spcPct val="0"/>
              </a:spcBef>
            </a:pPr>
            <a:r>
              <a:rPr lang="en-US" sz="2700" dirty="0">
                <a:solidFill>
                  <a:srgbClr val="FF0000"/>
                </a:solidFill>
                <a:latin typeface="Helvetica Now"/>
                <a:ea typeface="Helvetica Now"/>
                <a:cs typeface="Helvetica Now"/>
                <a:sym typeface="Helvetica Now"/>
              </a:rPr>
              <a:t>on a question or section</a:t>
            </a:r>
          </a:p>
          <a:p>
            <a:pPr algn="ctr">
              <a:lnSpc>
                <a:spcPts val="3780"/>
              </a:lnSpc>
              <a:spcBef>
                <a:spcPct val="0"/>
              </a:spcBef>
            </a:pPr>
            <a:endParaRPr lang="en-US" sz="2700" dirty="0">
              <a:solidFill>
                <a:srgbClr val="FF0000"/>
              </a:solidFill>
              <a:latin typeface="Helvetica Now"/>
              <a:ea typeface="Helvetica Now"/>
              <a:cs typeface="Helvetica Now"/>
              <a:sym typeface="Helvetica Now"/>
            </a:endParaRPr>
          </a:p>
        </p:txBody>
      </p:sp>
      <p:sp>
        <p:nvSpPr>
          <p:cNvPr id="20" name="TextBox 4">
            <a:extLst>
              <a:ext uri="{FF2B5EF4-FFF2-40B4-BE49-F238E27FC236}">
                <a16:creationId xmlns:a16="http://schemas.microsoft.com/office/drawing/2014/main" id="{275FB40F-EB81-9F5E-8CAC-FE731BF8620D}"/>
              </a:ext>
            </a:extLst>
          </p:cNvPr>
          <p:cNvSpPr txBox="1"/>
          <p:nvPr/>
        </p:nvSpPr>
        <p:spPr>
          <a:xfrm>
            <a:off x="41694" y="9065743"/>
            <a:ext cx="7082036" cy="954557"/>
          </a:xfrm>
          <a:prstGeom prst="rect">
            <a:avLst/>
          </a:prstGeom>
        </p:spPr>
        <p:txBody>
          <a:bodyPr wrap="square" lIns="0" tIns="0" rIns="0" bIns="0" rtlCol="0" anchor="t">
            <a:spAutoFit/>
          </a:bodyPr>
          <a:lstStyle/>
          <a:p>
            <a:pPr algn="ctr">
              <a:lnSpc>
                <a:spcPts val="3780"/>
              </a:lnSpc>
              <a:spcBef>
                <a:spcPct val="0"/>
              </a:spcBef>
            </a:pPr>
            <a:r>
              <a:rPr lang="en-US" sz="2700" dirty="0">
                <a:solidFill>
                  <a:srgbClr val="FF0000"/>
                </a:solidFill>
                <a:latin typeface="Helvetica Now"/>
                <a:ea typeface="Helvetica Now"/>
                <a:cs typeface="Helvetica Now"/>
                <a:sym typeface="Helvetica Now"/>
              </a:rPr>
              <a:t>If questions, </a:t>
            </a:r>
          </a:p>
          <a:p>
            <a:pPr algn="ctr">
              <a:lnSpc>
                <a:spcPts val="3780"/>
              </a:lnSpc>
              <a:spcBef>
                <a:spcPct val="0"/>
              </a:spcBef>
            </a:pPr>
            <a:r>
              <a:rPr lang="en-US" sz="2700" dirty="0">
                <a:solidFill>
                  <a:srgbClr val="FF0000"/>
                </a:solidFill>
                <a:latin typeface="Helvetica Now"/>
                <a:ea typeface="Helvetica Now"/>
                <a:cs typeface="Helvetica Now"/>
                <a:sym typeface="Helvetica Now"/>
              </a:rPr>
              <a:t>contact </a:t>
            </a:r>
            <a:r>
              <a:rPr lang="en-US" sz="2700" dirty="0">
                <a:solidFill>
                  <a:srgbClr val="FF0000"/>
                </a:solidFill>
                <a:latin typeface="Helvetica Now"/>
                <a:ea typeface="Helvetica Now"/>
                <a:cs typeface="Helvetica Now"/>
                <a:sym typeface="Helvetica Now"/>
                <a:hlinkClick r:id="rId3"/>
              </a:rPr>
              <a:t>ibc@tamiu.edu</a:t>
            </a:r>
            <a:r>
              <a:rPr lang="en-US" sz="2700" dirty="0">
                <a:solidFill>
                  <a:srgbClr val="FF0000"/>
                </a:solidFill>
                <a:latin typeface="Helvetica Now"/>
                <a:ea typeface="Helvetica Now"/>
                <a:cs typeface="Helvetica Now"/>
                <a:sym typeface="Helvetica Now"/>
              </a:rPr>
              <a:t> for assistance.</a:t>
            </a:r>
          </a:p>
        </p:txBody>
      </p:sp>
      <p:pic>
        <p:nvPicPr>
          <p:cNvPr id="5" name="Picture 4">
            <a:extLst>
              <a:ext uri="{FF2B5EF4-FFF2-40B4-BE49-F238E27FC236}">
                <a16:creationId xmlns:a16="http://schemas.microsoft.com/office/drawing/2014/main" id="{84EF70A5-466A-C6CB-D202-6C0E5350D83A}"/>
              </a:ext>
            </a:extLst>
          </p:cNvPr>
          <p:cNvPicPr>
            <a:picLocks noChangeAspect="1"/>
          </p:cNvPicPr>
          <p:nvPr/>
        </p:nvPicPr>
        <p:blipFill>
          <a:blip r:embed="rId4"/>
          <a:srcRect l="28785" t="28044" r="59430" b="28044"/>
          <a:stretch>
            <a:fillRect/>
          </a:stretch>
        </p:blipFill>
        <p:spPr>
          <a:xfrm>
            <a:off x="7162800" y="94834"/>
            <a:ext cx="11125200" cy="10058171"/>
          </a:xfrm>
          <a:prstGeom prst="rect">
            <a:avLst/>
          </a:prstGeom>
        </p:spPr>
      </p:pic>
      <p:sp>
        <p:nvSpPr>
          <p:cNvPr id="6" name="AutoShape 8">
            <a:extLst>
              <a:ext uri="{FF2B5EF4-FFF2-40B4-BE49-F238E27FC236}">
                <a16:creationId xmlns:a16="http://schemas.microsoft.com/office/drawing/2014/main" id="{14EB4083-677D-F619-9079-23EBA1AC3614}"/>
              </a:ext>
            </a:extLst>
          </p:cNvPr>
          <p:cNvSpPr/>
          <p:nvPr/>
        </p:nvSpPr>
        <p:spPr>
          <a:xfrm flipV="1">
            <a:off x="2438400" y="390874"/>
            <a:ext cx="8001000" cy="0"/>
          </a:xfrm>
          <a:prstGeom prst="line">
            <a:avLst/>
          </a:prstGeom>
          <a:ln w="38100" cap="flat">
            <a:solidFill>
              <a:srgbClr val="0087FF"/>
            </a:solidFill>
            <a:prstDash val="solid"/>
            <a:headEnd type="none" w="sm" len="sm"/>
            <a:tailEnd type="arrow" w="med" len="sm"/>
          </a:ln>
        </p:spPr>
        <p:txBody>
          <a:bodyPr/>
          <a:lstStyle/>
          <a:p>
            <a:endParaRPr lang="en-US"/>
          </a:p>
        </p:txBody>
      </p:sp>
      <p:sp>
        <p:nvSpPr>
          <p:cNvPr id="7" name="AutoShape 8">
            <a:extLst>
              <a:ext uri="{FF2B5EF4-FFF2-40B4-BE49-F238E27FC236}">
                <a16:creationId xmlns:a16="http://schemas.microsoft.com/office/drawing/2014/main" id="{55AF477D-965C-A3D7-B5FA-4798EC2FE347}"/>
              </a:ext>
            </a:extLst>
          </p:cNvPr>
          <p:cNvSpPr/>
          <p:nvPr/>
        </p:nvSpPr>
        <p:spPr>
          <a:xfrm>
            <a:off x="6781800" y="6667500"/>
            <a:ext cx="5108024" cy="3053937"/>
          </a:xfrm>
          <a:prstGeom prst="line">
            <a:avLst/>
          </a:prstGeom>
          <a:ln w="38100" cap="flat">
            <a:solidFill>
              <a:srgbClr val="0087FF"/>
            </a:solidFill>
            <a:prstDash val="solid"/>
            <a:headEnd type="none" w="sm" len="sm"/>
            <a:tailEnd type="arrow" w="med" len="sm"/>
          </a:ln>
        </p:spPr>
        <p:txBody>
          <a:bodyPr/>
          <a:lstStyle/>
          <a:p>
            <a:endParaRPr lang="en-US"/>
          </a:p>
        </p:txBody>
      </p:sp>
    </p:spTree>
    <p:extLst>
      <p:ext uri="{BB962C8B-B14F-4D97-AF65-F5344CB8AC3E}">
        <p14:creationId xmlns:p14="http://schemas.microsoft.com/office/powerpoint/2010/main" val="3530393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F8FE6-BC02-B665-DFC1-96A94DB5679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DB4F606-FF46-7855-A4B7-1B23DE31A266}"/>
              </a:ext>
            </a:extLst>
          </p:cNvPr>
          <p:cNvPicPr>
            <a:picLocks noChangeAspect="1"/>
          </p:cNvPicPr>
          <p:nvPr/>
        </p:nvPicPr>
        <p:blipFill>
          <a:blip r:embed="rId2"/>
          <a:srcRect l="28707" t="28443" r="67105" b="35156"/>
          <a:stretch>
            <a:fillRect/>
          </a:stretch>
        </p:blipFill>
        <p:spPr>
          <a:xfrm>
            <a:off x="13475754" y="23556"/>
            <a:ext cx="4812246" cy="10149144"/>
          </a:xfrm>
          <a:prstGeom prst="rect">
            <a:avLst/>
          </a:prstGeom>
        </p:spPr>
      </p:pic>
      <p:sp>
        <p:nvSpPr>
          <p:cNvPr id="4" name="TextBox 4">
            <a:extLst>
              <a:ext uri="{FF2B5EF4-FFF2-40B4-BE49-F238E27FC236}">
                <a16:creationId xmlns:a16="http://schemas.microsoft.com/office/drawing/2014/main" id="{F6E0AAD0-F06D-0B13-0F67-3E3FB5F988BB}"/>
              </a:ext>
            </a:extLst>
          </p:cNvPr>
          <p:cNvSpPr txBox="1"/>
          <p:nvPr/>
        </p:nvSpPr>
        <p:spPr>
          <a:xfrm>
            <a:off x="649673" y="800100"/>
            <a:ext cx="12228127" cy="2903808"/>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For example:  If you select “Funding” or “Nanoparticles”” on the Options page, you will  get those pages to fill out</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If you want to remove page, just go back to “Options” and answer question on Options page differently and Save Changes, then the subpages</a:t>
            </a:r>
          </a:p>
          <a:p>
            <a:pPr algn="ctr">
              <a:lnSpc>
                <a:spcPts val="3780"/>
              </a:lnSpc>
              <a:spcBef>
                <a:spcPct val="0"/>
              </a:spcBef>
            </a:pPr>
            <a:r>
              <a:rPr lang="en-US" sz="2700" dirty="0">
                <a:solidFill>
                  <a:srgbClr val="000000"/>
                </a:solidFill>
                <a:latin typeface="Helvetica Now"/>
                <a:ea typeface="Helvetica Now"/>
                <a:cs typeface="Helvetica Now"/>
                <a:sym typeface="Helvetica Now"/>
              </a:rPr>
              <a:t> will also  change</a:t>
            </a:r>
          </a:p>
        </p:txBody>
      </p:sp>
      <p:sp>
        <p:nvSpPr>
          <p:cNvPr id="7" name="TextBox 7">
            <a:extLst>
              <a:ext uri="{FF2B5EF4-FFF2-40B4-BE49-F238E27FC236}">
                <a16:creationId xmlns:a16="http://schemas.microsoft.com/office/drawing/2014/main" id="{E319ABBA-E927-BE41-4782-474B38470810}"/>
              </a:ext>
            </a:extLst>
          </p:cNvPr>
          <p:cNvSpPr txBox="1"/>
          <p:nvPr/>
        </p:nvSpPr>
        <p:spPr>
          <a:xfrm>
            <a:off x="164432" y="5575543"/>
            <a:ext cx="13182597" cy="4575099"/>
          </a:xfrm>
          <a:prstGeom prst="rect">
            <a:avLst/>
          </a:prstGeom>
        </p:spPr>
        <p:txBody>
          <a:bodyPr wrap="square" lIns="0" tIns="0" rIns="0" bIns="0" rtlCol="0" anchor="t">
            <a:spAutoFit/>
          </a:bodyPr>
          <a:lstStyle/>
          <a:p>
            <a:pPr algn="ctr">
              <a:lnSpc>
                <a:spcPts val="3220"/>
              </a:lnSpc>
              <a:spcBef>
                <a:spcPct val="0"/>
              </a:spcBef>
            </a:pPr>
            <a:endParaRPr lang="en-US" sz="2700" dirty="0">
              <a:solidFill>
                <a:srgbClr val="FF3131"/>
              </a:solidFill>
              <a:latin typeface="Helvetica Now"/>
              <a:ea typeface="Helvetica Now"/>
              <a:cs typeface="Helvetica Now"/>
              <a:sym typeface="Helvetica Now"/>
            </a:endParaRPr>
          </a:p>
          <a:p>
            <a:pPr algn="ctr">
              <a:lnSpc>
                <a:spcPts val="3220"/>
              </a:lnSpc>
              <a:spcBef>
                <a:spcPct val="0"/>
              </a:spcBef>
            </a:pPr>
            <a:endParaRPr lang="en-US" sz="2700" dirty="0">
              <a:solidFill>
                <a:srgbClr val="FF3131"/>
              </a:solidFill>
              <a:latin typeface="Helvetica Now"/>
              <a:ea typeface="Helvetica Now"/>
              <a:cs typeface="Helvetica Now"/>
              <a:sym typeface="Helvetica Now"/>
            </a:endParaRPr>
          </a:p>
          <a:p>
            <a:pPr algn="ctr">
              <a:lnSpc>
                <a:spcPts val="3220"/>
              </a:lnSpc>
              <a:spcBef>
                <a:spcPct val="0"/>
              </a:spcBef>
            </a:pPr>
            <a:r>
              <a:rPr lang="en-US" sz="2700" dirty="0">
                <a:solidFill>
                  <a:srgbClr val="FF3131"/>
                </a:solidFill>
                <a:latin typeface="Helvetica Now"/>
                <a:ea typeface="Helvetica Now"/>
                <a:cs typeface="Helvetica Now"/>
                <a:sym typeface="Helvetica Now"/>
              </a:rPr>
              <a:t>Once a page is complete, the white box will change to a green box with checkmark.</a:t>
            </a:r>
          </a:p>
          <a:p>
            <a:pPr algn="ctr">
              <a:lnSpc>
                <a:spcPts val="3220"/>
              </a:lnSpc>
              <a:spcBef>
                <a:spcPct val="0"/>
              </a:spcBef>
            </a:pPr>
            <a:r>
              <a:rPr lang="en-US" sz="2700" dirty="0">
                <a:solidFill>
                  <a:srgbClr val="FF3131"/>
                </a:solidFill>
                <a:latin typeface="Helvetica Now"/>
                <a:ea typeface="Helvetica Now"/>
                <a:cs typeface="Helvetica Now"/>
                <a:sym typeface="Helvetica Now"/>
              </a:rPr>
              <a:t>  </a:t>
            </a:r>
          </a:p>
          <a:p>
            <a:pPr algn="ctr">
              <a:lnSpc>
                <a:spcPts val="3220"/>
              </a:lnSpc>
              <a:spcBef>
                <a:spcPct val="0"/>
              </a:spcBef>
            </a:pPr>
            <a:endParaRPr lang="en-US" sz="2700" dirty="0">
              <a:solidFill>
                <a:srgbClr val="FF3131"/>
              </a:solidFill>
              <a:latin typeface="Helvetica Now"/>
              <a:ea typeface="Helvetica Now"/>
              <a:cs typeface="Helvetica Now"/>
              <a:sym typeface="Helvetica Now"/>
            </a:endParaRPr>
          </a:p>
          <a:p>
            <a:pPr algn="ctr">
              <a:lnSpc>
                <a:spcPts val="3220"/>
              </a:lnSpc>
              <a:spcBef>
                <a:spcPct val="0"/>
              </a:spcBef>
            </a:pPr>
            <a:r>
              <a:rPr lang="en-US" sz="2700" dirty="0">
                <a:solidFill>
                  <a:srgbClr val="FF3131"/>
                </a:solidFill>
                <a:latin typeface="Helvetica Now"/>
                <a:ea typeface="Helvetica Now"/>
                <a:cs typeface="Helvetica Now"/>
                <a:sym typeface="Helvetica Now"/>
              </a:rPr>
              <a:t>Only after all boxes have green checkmarks can you submit the protocol.</a:t>
            </a:r>
          </a:p>
          <a:p>
            <a:pPr algn="ctr">
              <a:lnSpc>
                <a:spcPts val="3220"/>
              </a:lnSpc>
              <a:spcBef>
                <a:spcPct val="0"/>
              </a:spcBef>
            </a:pPr>
            <a:endParaRPr lang="en-US" sz="2700" dirty="0">
              <a:solidFill>
                <a:srgbClr val="FF3131"/>
              </a:solidFill>
              <a:latin typeface="Helvetica Now"/>
              <a:ea typeface="Helvetica Now"/>
              <a:cs typeface="Helvetica Now"/>
              <a:sym typeface="Helvetica Now"/>
            </a:endParaRPr>
          </a:p>
          <a:p>
            <a:pPr algn="ctr">
              <a:lnSpc>
                <a:spcPts val="3220"/>
              </a:lnSpc>
              <a:spcBef>
                <a:spcPct val="0"/>
              </a:spcBef>
            </a:pPr>
            <a:endParaRPr lang="en-US" sz="2700" dirty="0">
              <a:solidFill>
                <a:srgbClr val="FF3131"/>
              </a:solidFill>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If questions, contact </a:t>
            </a:r>
            <a:r>
              <a:rPr lang="en-US" sz="2700" dirty="0">
                <a:solidFill>
                  <a:srgbClr val="FF0000"/>
                </a:solidFill>
                <a:latin typeface="Helvetica Now"/>
                <a:ea typeface="Helvetica Now"/>
                <a:cs typeface="Helvetica Now"/>
                <a:sym typeface="Helvetica Now"/>
                <a:hlinkClick r:id="rId3"/>
              </a:rPr>
              <a:t>ibc@tamiu.edu</a:t>
            </a:r>
            <a:r>
              <a:rPr lang="en-US" sz="2700" dirty="0">
                <a:solidFill>
                  <a:srgbClr val="FF0000"/>
                </a:solidFill>
                <a:latin typeface="Helvetica Now"/>
                <a:ea typeface="Helvetica Now"/>
                <a:cs typeface="Helvetica Now"/>
                <a:sym typeface="Helvetica Now"/>
              </a:rPr>
              <a:t> </a:t>
            </a:r>
            <a:r>
              <a:rPr lang="en-US" sz="2700" dirty="0">
                <a:latin typeface="Helvetica Now"/>
                <a:ea typeface="Helvetica Now"/>
                <a:cs typeface="Helvetica Now"/>
                <a:sym typeface="Helvetica Now"/>
              </a:rPr>
              <a:t>for assistance.</a:t>
            </a:r>
          </a:p>
          <a:p>
            <a:pPr algn="ctr">
              <a:lnSpc>
                <a:spcPts val="3220"/>
              </a:lnSpc>
              <a:spcBef>
                <a:spcPct val="0"/>
              </a:spcBef>
            </a:pPr>
            <a:endParaRPr lang="en-US" sz="2300" dirty="0">
              <a:solidFill>
                <a:srgbClr val="FF3131"/>
              </a:solidFill>
              <a:latin typeface="Helvetica Now"/>
              <a:ea typeface="Helvetica Now"/>
              <a:cs typeface="Helvetica Now"/>
              <a:sym typeface="Helvetica Now"/>
            </a:endParaRPr>
          </a:p>
        </p:txBody>
      </p:sp>
      <p:sp>
        <p:nvSpPr>
          <p:cNvPr id="14" name="AutoShape 5">
            <a:extLst>
              <a:ext uri="{FF2B5EF4-FFF2-40B4-BE49-F238E27FC236}">
                <a16:creationId xmlns:a16="http://schemas.microsoft.com/office/drawing/2014/main" id="{62A1E737-C679-4ACA-87CA-FAD624E00BEA}"/>
              </a:ext>
            </a:extLst>
          </p:cNvPr>
          <p:cNvSpPr/>
          <p:nvPr/>
        </p:nvSpPr>
        <p:spPr>
          <a:xfrm>
            <a:off x="9753600" y="1181100"/>
            <a:ext cx="3943854" cy="3581400"/>
          </a:xfrm>
          <a:prstGeom prst="line">
            <a:avLst/>
          </a:prstGeom>
          <a:ln w="38100" cap="flat">
            <a:solidFill>
              <a:srgbClr val="0087FF"/>
            </a:solidFill>
            <a:prstDash val="solid"/>
            <a:headEnd type="none" w="sm" len="sm"/>
            <a:tailEnd type="arrow" w="med" len="sm"/>
          </a:ln>
        </p:spPr>
        <p:txBody>
          <a:bodyPr/>
          <a:lstStyle/>
          <a:p>
            <a:endParaRPr lang="en-US"/>
          </a:p>
        </p:txBody>
      </p:sp>
      <p:sp>
        <p:nvSpPr>
          <p:cNvPr id="16" name="Rectangle 15">
            <a:extLst>
              <a:ext uri="{FF2B5EF4-FFF2-40B4-BE49-F238E27FC236}">
                <a16:creationId xmlns:a16="http://schemas.microsoft.com/office/drawing/2014/main" id="{EEA429A7-F38F-F773-49F0-F4E098EE4730}"/>
              </a:ext>
            </a:extLst>
          </p:cNvPr>
          <p:cNvSpPr/>
          <p:nvPr/>
        </p:nvSpPr>
        <p:spPr>
          <a:xfrm>
            <a:off x="13944600" y="4762500"/>
            <a:ext cx="1825959" cy="35609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utoShape 5">
            <a:extLst>
              <a:ext uri="{FF2B5EF4-FFF2-40B4-BE49-F238E27FC236}">
                <a16:creationId xmlns:a16="http://schemas.microsoft.com/office/drawing/2014/main" id="{A01ABDAC-DA29-CAB3-EDA8-48299E653929}"/>
              </a:ext>
            </a:extLst>
          </p:cNvPr>
          <p:cNvSpPr/>
          <p:nvPr/>
        </p:nvSpPr>
        <p:spPr>
          <a:xfrm>
            <a:off x="6934200" y="1181100"/>
            <a:ext cx="6400797" cy="689113"/>
          </a:xfrm>
          <a:prstGeom prst="line">
            <a:avLst/>
          </a:prstGeom>
          <a:ln w="38100" cap="flat">
            <a:solidFill>
              <a:srgbClr val="0087FF"/>
            </a:solidFill>
            <a:prstDash val="solid"/>
            <a:headEnd type="none" w="sm" len="sm"/>
            <a:tailEnd type="arrow" w="med" len="sm"/>
          </a:ln>
        </p:spPr>
        <p:txBody>
          <a:bodyPr/>
          <a:lstStyle/>
          <a:p>
            <a:endParaRPr lang="en-US"/>
          </a:p>
        </p:txBody>
      </p:sp>
      <p:sp>
        <p:nvSpPr>
          <p:cNvPr id="19" name="Rectangle 18">
            <a:extLst>
              <a:ext uri="{FF2B5EF4-FFF2-40B4-BE49-F238E27FC236}">
                <a16:creationId xmlns:a16="http://schemas.microsoft.com/office/drawing/2014/main" id="{4AA7A090-CA5D-FC26-6BBD-A3471344FF22}"/>
              </a:ext>
            </a:extLst>
          </p:cNvPr>
          <p:cNvSpPr/>
          <p:nvPr/>
        </p:nvSpPr>
        <p:spPr>
          <a:xfrm>
            <a:off x="13563600" y="1739405"/>
            <a:ext cx="1825959" cy="35609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089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FBB0F-63EE-0E39-AD78-2845B315A065}"/>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15C27A6-1B15-DB1E-AD86-949BCE4BBA7D}"/>
              </a:ext>
            </a:extLst>
          </p:cNvPr>
          <p:cNvPicPr>
            <a:picLocks noChangeAspect="1"/>
          </p:cNvPicPr>
          <p:nvPr/>
        </p:nvPicPr>
        <p:blipFill>
          <a:blip r:embed="rId2"/>
          <a:srcRect l="33167" t="23576" r="56714" b="32721"/>
          <a:stretch>
            <a:fillRect/>
          </a:stretch>
        </p:blipFill>
        <p:spPr>
          <a:xfrm>
            <a:off x="0" y="11412"/>
            <a:ext cx="9677400" cy="10140826"/>
          </a:xfrm>
          <a:prstGeom prst="rect">
            <a:avLst/>
          </a:prstGeom>
        </p:spPr>
      </p:pic>
      <p:sp>
        <p:nvSpPr>
          <p:cNvPr id="4" name="TextBox 4">
            <a:extLst>
              <a:ext uri="{FF2B5EF4-FFF2-40B4-BE49-F238E27FC236}">
                <a16:creationId xmlns:a16="http://schemas.microsoft.com/office/drawing/2014/main" id="{A8BBF493-CDB2-1AF2-3812-93B47185DE52}"/>
              </a:ext>
            </a:extLst>
          </p:cNvPr>
          <p:cNvSpPr txBox="1"/>
          <p:nvPr/>
        </p:nvSpPr>
        <p:spPr>
          <a:xfrm>
            <a:off x="10668000" y="453991"/>
            <a:ext cx="7772399" cy="2416495"/>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Protocol number is at the top of every page and in this screen shot, </a:t>
            </a:r>
          </a:p>
          <a:p>
            <a:pPr algn="ctr">
              <a:lnSpc>
                <a:spcPts val="3780"/>
              </a:lnSpc>
              <a:spcBef>
                <a:spcPct val="0"/>
              </a:spcBef>
            </a:pPr>
            <a:r>
              <a:rPr lang="en-US" sz="2700" dirty="0">
                <a:solidFill>
                  <a:srgbClr val="000000"/>
                </a:solidFill>
                <a:latin typeface="Helvetica Now"/>
                <a:ea typeface="Helvetica Now"/>
                <a:cs typeface="Helvetica Now"/>
                <a:sym typeface="Helvetica Now"/>
              </a:rPr>
              <a:t>protocol number is 28, 1 is version.                                                                                                   Whenever amendment etc. is submitted, the version number will change.</a:t>
            </a:r>
          </a:p>
        </p:txBody>
      </p:sp>
      <p:sp>
        <p:nvSpPr>
          <p:cNvPr id="6" name="TextBox 6">
            <a:extLst>
              <a:ext uri="{FF2B5EF4-FFF2-40B4-BE49-F238E27FC236}">
                <a16:creationId xmlns:a16="http://schemas.microsoft.com/office/drawing/2014/main" id="{DCCA4107-32DC-D72F-847B-7D80850AA971}"/>
              </a:ext>
            </a:extLst>
          </p:cNvPr>
          <p:cNvSpPr txBox="1"/>
          <p:nvPr/>
        </p:nvSpPr>
        <p:spPr>
          <a:xfrm>
            <a:off x="10744200" y="3238500"/>
            <a:ext cx="7036853" cy="5340373"/>
          </a:xfrm>
          <a:prstGeom prst="rect">
            <a:avLst/>
          </a:prstGeom>
        </p:spPr>
        <p:txBody>
          <a:bodyPr wrap="square" lIns="0" tIns="0" rIns="0" bIns="0" rtlCol="0" anchor="t">
            <a:spAutoFit/>
          </a:bodyPr>
          <a:lstStyle/>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Enter Title, then</a:t>
            </a:r>
          </a:p>
          <a:p>
            <a:pPr algn="ctr">
              <a:lnSpc>
                <a:spcPts val="3780"/>
              </a:lnSpc>
              <a:spcBef>
                <a:spcPct val="0"/>
              </a:spcBef>
            </a:pPr>
            <a:r>
              <a:rPr lang="en-US" sz="2700" dirty="0">
                <a:solidFill>
                  <a:srgbClr val="000000"/>
                </a:solidFill>
                <a:latin typeface="Helvetica Now"/>
                <a:ea typeface="Helvetica Now"/>
                <a:cs typeface="Helvetica Now"/>
                <a:sym typeface="Helvetica Now"/>
              </a:rPr>
              <a:t>answer remaining questions on the page and click “save changes”</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Any questions with a red asterisk must be completed or you will get error &amp; be directed to missing question, and the checkbox will not turn green</a:t>
            </a:r>
          </a:p>
        </p:txBody>
      </p:sp>
      <p:sp>
        <p:nvSpPr>
          <p:cNvPr id="7" name="TextBox 7">
            <a:extLst>
              <a:ext uri="{FF2B5EF4-FFF2-40B4-BE49-F238E27FC236}">
                <a16:creationId xmlns:a16="http://schemas.microsoft.com/office/drawing/2014/main" id="{AAC31AD4-2F9B-4307-9020-2B272A2165A2}"/>
              </a:ext>
            </a:extLst>
          </p:cNvPr>
          <p:cNvSpPr txBox="1"/>
          <p:nvPr/>
        </p:nvSpPr>
        <p:spPr>
          <a:xfrm>
            <a:off x="10287000" y="9182100"/>
            <a:ext cx="8077200" cy="804836"/>
          </a:xfrm>
          <a:prstGeom prst="rect">
            <a:avLst/>
          </a:prstGeom>
        </p:spPr>
        <p:txBody>
          <a:bodyPr wrap="square" lIns="0" tIns="0" rIns="0" bIns="0" rtlCol="0" anchor="t">
            <a:spAutoFit/>
          </a:bodyPr>
          <a:lstStyle/>
          <a:p>
            <a:pPr algn="ctr">
              <a:lnSpc>
                <a:spcPts val="3220"/>
              </a:lnSpc>
              <a:spcBef>
                <a:spcPct val="0"/>
              </a:spcBef>
            </a:pPr>
            <a:r>
              <a:rPr lang="en-US" sz="2300" dirty="0">
                <a:solidFill>
                  <a:srgbClr val="FF3131"/>
                </a:solidFill>
                <a:latin typeface="Helvetica Now"/>
                <a:ea typeface="Helvetica Now"/>
                <a:cs typeface="Helvetica Now"/>
                <a:sym typeface="Helvetica Now"/>
              </a:rPr>
              <a:t>If any problems or questions, </a:t>
            </a:r>
          </a:p>
          <a:p>
            <a:pPr algn="ctr">
              <a:lnSpc>
                <a:spcPts val="3220"/>
              </a:lnSpc>
              <a:spcBef>
                <a:spcPct val="0"/>
              </a:spcBef>
            </a:pPr>
            <a:r>
              <a:rPr lang="en-US" sz="2300" dirty="0">
                <a:solidFill>
                  <a:srgbClr val="FF3131"/>
                </a:solidFill>
                <a:latin typeface="Helvetica Now"/>
                <a:ea typeface="Helvetica Now"/>
                <a:cs typeface="Helvetica Now"/>
                <a:sym typeface="Helvetica Now"/>
              </a:rPr>
              <a:t>contact </a:t>
            </a:r>
            <a:r>
              <a:rPr lang="en-US" sz="2300" dirty="0">
                <a:solidFill>
                  <a:srgbClr val="FF3131"/>
                </a:solidFill>
                <a:latin typeface="Helvetica Now"/>
                <a:ea typeface="Helvetica Now"/>
                <a:cs typeface="Helvetica Now"/>
                <a:sym typeface="Helvetica Now"/>
                <a:hlinkClick r:id="rId3"/>
              </a:rPr>
              <a:t>ibc@tamiu.edu</a:t>
            </a:r>
            <a:r>
              <a:rPr lang="en-US" sz="2300" dirty="0">
                <a:solidFill>
                  <a:srgbClr val="FF3131"/>
                </a:solidFill>
                <a:latin typeface="Helvetica Now"/>
                <a:ea typeface="Helvetica Now"/>
                <a:cs typeface="Helvetica Now"/>
                <a:sym typeface="Helvetica Now"/>
              </a:rPr>
              <a:t> for assistance</a:t>
            </a:r>
          </a:p>
        </p:txBody>
      </p:sp>
      <p:sp>
        <p:nvSpPr>
          <p:cNvPr id="8" name="Rectangle 7">
            <a:extLst>
              <a:ext uri="{FF2B5EF4-FFF2-40B4-BE49-F238E27FC236}">
                <a16:creationId xmlns:a16="http://schemas.microsoft.com/office/drawing/2014/main" id="{A77842E5-9111-68CB-E143-E1114AD9AAB7}"/>
              </a:ext>
            </a:extLst>
          </p:cNvPr>
          <p:cNvSpPr/>
          <p:nvPr/>
        </p:nvSpPr>
        <p:spPr>
          <a:xfrm>
            <a:off x="914400" y="38100"/>
            <a:ext cx="2667000" cy="46481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B743A2-6FC4-F865-07B4-756786D864A5}"/>
              </a:ext>
            </a:extLst>
          </p:cNvPr>
          <p:cNvSpPr/>
          <p:nvPr/>
        </p:nvSpPr>
        <p:spPr>
          <a:xfrm>
            <a:off x="533400" y="4152900"/>
            <a:ext cx="1752600" cy="464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utoShape 5">
            <a:extLst>
              <a:ext uri="{FF2B5EF4-FFF2-40B4-BE49-F238E27FC236}">
                <a16:creationId xmlns:a16="http://schemas.microsoft.com/office/drawing/2014/main" id="{4EBE2896-BC0B-4624-1BD4-EE15EEEA1AE4}"/>
              </a:ext>
            </a:extLst>
          </p:cNvPr>
          <p:cNvSpPr/>
          <p:nvPr/>
        </p:nvSpPr>
        <p:spPr>
          <a:xfrm flipH="1">
            <a:off x="2514598" y="4381499"/>
            <a:ext cx="10363201" cy="76199"/>
          </a:xfrm>
          <a:prstGeom prst="line">
            <a:avLst/>
          </a:prstGeom>
          <a:ln w="38100" cap="flat">
            <a:solidFill>
              <a:srgbClr val="0087FF"/>
            </a:solidFill>
            <a:prstDash val="solid"/>
            <a:headEnd type="none" w="sm" len="sm"/>
            <a:tailEnd type="arrow" w="med" len="sm"/>
          </a:ln>
        </p:spPr>
        <p:txBody>
          <a:bodyPr/>
          <a:lstStyle/>
          <a:p>
            <a:endParaRPr lang="en-US"/>
          </a:p>
        </p:txBody>
      </p:sp>
      <p:sp>
        <p:nvSpPr>
          <p:cNvPr id="15" name="AutoShape 5">
            <a:extLst>
              <a:ext uri="{FF2B5EF4-FFF2-40B4-BE49-F238E27FC236}">
                <a16:creationId xmlns:a16="http://schemas.microsoft.com/office/drawing/2014/main" id="{B9EBD5F7-122E-7881-3812-E1E443943797}"/>
              </a:ext>
            </a:extLst>
          </p:cNvPr>
          <p:cNvSpPr/>
          <p:nvPr/>
        </p:nvSpPr>
        <p:spPr>
          <a:xfrm flipH="1" flipV="1">
            <a:off x="3733800" y="342899"/>
            <a:ext cx="6858000" cy="242745"/>
          </a:xfrm>
          <a:prstGeom prst="line">
            <a:avLst/>
          </a:prstGeom>
          <a:ln w="38100" cap="flat">
            <a:solidFill>
              <a:srgbClr val="0087FF"/>
            </a:solidFill>
            <a:prstDash val="solid"/>
            <a:headEnd type="none" w="sm" len="sm"/>
            <a:tailEnd type="arrow" w="med" len="sm"/>
          </a:ln>
        </p:spPr>
        <p:txBody>
          <a:bodyPr/>
          <a:lstStyle/>
          <a:p>
            <a:endParaRPr lang="en-US"/>
          </a:p>
        </p:txBody>
      </p:sp>
    </p:spTree>
    <p:extLst>
      <p:ext uri="{BB962C8B-B14F-4D97-AF65-F5344CB8AC3E}">
        <p14:creationId xmlns:p14="http://schemas.microsoft.com/office/powerpoint/2010/main" val="328791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D276D4-4B0C-3299-DD04-08BB00BC4D56}"/>
              </a:ext>
            </a:extLst>
          </p:cNvPr>
          <p:cNvPicPr>
            <a:picLocks noChangeAspect="1"/>
          </p:cNvPicPr>
          <p:nvPr/>
        </p:nvPicPr>
        <p:blipFill>
          <a:blip r:embed="rId3"/>
          <a:srcRect l="32294" t="26581" r="58209" b="50420"/>
          <a:stretch>
            <a:fillRect/>
          </a:stretch>
        </p:blipFill>
        <p:spPr>
          <a:xfrm>
            <a:off x="192505" y="2759395"/>
            <a:ext cx="10379242" cy="6099025"/>
          </a:xfrm>
          <a:prstGeom prst="rect">
            <a:avLst/>
          </a:prstGeom>
        </p:spPr>
      </p:pic>
      <p:sp>
        <p:nvSpPr>
          <p:cNvPr id="4" name="TextBox 4"/>
          <p:cNvSpPr txBox="1"/>
          <p:nvPr/>
        </p:nvSpPr>
        <p:spPr>
          <a:xfrm>
            <a:off x="228600" y="342900"/>
            <a:ext cx="10058400" cy="2416495"/>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Attach File button on some pages is on the first outer page, such as shown for the Funding page below. Outer page has button &amp; a table showing grant details that are put into system, when click on Add Funding Source, which opens up page shown on right for providing funding details</a:t>
            </a:r>
          </a:p>
        </p:txBody>
      </p:sp>
      <p:sp>
        <p:nvSpPr>
          <p:cNvPr id="6" name="TextBox 6"/>
          <p:cNvSpPr txBox="1"/>
          <p:nvPr/>
        </p:nvSpPr>
        <p:spPr>
          <a:xfrm>
            <a:off x="11201399" y="190500"/>
            <a:ext cx="6871561" cy="954557"/>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After click Add Funding Source – </a:t>
            </a:r>
          </a:p>
          <a:p>
            <a:pPr algn="ctr">
              <a:lnSpc>
                <a:spcPts val="3780"/>
              </a:lnSpc>
              <a:spcBef>
                <a:spcPct val="0"/>
              </a:spcBef>
            </a:pPr>
            <a:r>
              <a:rPr lang="en-US" sz="2700" dirty="0">
                <a:solidFill>
                  <a:srgbClr val="000000"/>
                </a:solidFill>
                <a:latin typeface="Helvetica Now"/>
                <a:ea typeface="Helvetica Now"/>
                <a:cs typeface="Helvetica Now"/>
                <a:sym typeface="Helvetica Now"/>
              </a:rPr>
              <a:t>add grant details &amp; Save Changes</a:t>
            </a:r>
          </a:p>
        </p:txBody>
      </p:sp>
      <p:sp>
        <p:nvSpPr>
          <p:cNvPr id="10" name="Rectangle 9">
            <a:extLst>
              <a:ext uri="{FF2B5EF4-FFF2-40B4-BE49-F238E27FC236}">
                <a16:creationId xmlns:a16="http://schemas.microsoft.com/office/drawing/2014/main" id="{5F4FE4F2-FC84-C916-E3CD-F4C3D3CE936E}"/>
              </a:ext>
            </a:extLst>
          </p:cNvPr>
          <p:cNvSpPr/>
          <p:nvPr/>
        </p:nvSpPr>
        <p:spPr>
          <a:xfrm>
            <a:off x="685800" y="8039100"/>
            <a:ext cx="1752600" cy="464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039645A-4B0A-96D9-2E06-5BEFF8E6DA80}"/>
              </a:ext>
            </a:extLst>
          </p:cNvPr>
          <p:cNvSpPr/>
          <p:nvPr/>
        </p:nvSpPr>
        <p:spPr>
          <a:xfrm>
            <a:off x="835410" y="3688080"/>
            <a:ext cx="2441190" cy="464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5">
            <a:extLst>
              <a:ext uri="{FF2B5EF4-FFF2-40B4-BE49-F238E27FC236}">
                <a16:creationId xmlns:a16="http://schemas.microsoft.com/office/drawing/2014/main" id="{C3C86D98-6847-91F8-23FC-75A591460D8F}"/>
              </a:ext>
            </a:extLst>
          </p:cNvPr>
          <p:cNvSpPr txBox="1"/>
          <p:nvPr/>
        </p:nvSpPr>
        <p:spPr>
          <a:xfrm>
            <a:off x="276593" y="9258300"/>
            <a:ext cx="11229607" cy="954557"/>
          </a:xfrm>
          <a:prstGeom prst="rect">
            <a:avLst/>
          </a:prstGeom>
        </p:spPr>
        <p:txBody>
          <a:bodyPr wrap="square" lIns="0" tIns="0" rIns="0" bIns="0" rtlCol="0" anchor="t">
            <a:spAutoFit/>
          </a:bodyPr>
          <a:lstStyle/>
          <a:p>
            <a:pPr algn="ctr">
              <a:lnSpc>
                <a:spcPts val="3780"/>
              </a:lnSpc>
              <a:spcBef>
                <a:spcPct val="0"/>
              </a:spcBef>
            </a:pPr>
            <a:r>
              <a:rPr lang="en-US" sz="2700" dirty="0">
                <a:solidFill>
                  <a:srgbClr val="FF0000"/>
                </a:solidFill>
                <a:latin typeface="Helvetica Now"/>
                <a:ea typeface="Helvetica Now"/>
                <a:cs typeface="Helvetica Now"/>
                <a:sym typeface="Helvetica Now"/>
              </a:rPr>
              <a:t>Repeat this process until all grants have been added and upload all grant narrative documents. </a:t>
            </a:r>
          </a:p>
        </p:txBody>
      </p:sp>
      <p:pic>
        <p:nvPicPr>
          <p:cNvPr id="7" name="Picture 6">
            <a:extLst>
              <a:ext uri="{FF2B5EF4-FFF2-40B4-BE49-F238E27FC236}">
                <a16:creationId xmlns:a16="http://schemas.microsoft.com/office/drawing/2014/main" id="{220E6807-FA34-0D1B-D566-61875A71DC49}"/>
              </a:ext>
            </a:extLst>
          </p:cNvPr>
          <p:cNvPicPr>
            <a:picLocks noChangeAspect="1"/>
          </p:cNvPicPr>
          <p:nvPr/>
        </p:nvPicPr>
        <p:blipFill>
          <a:blip r:embed="rId4"/>
          <a:srcRect l="32716" t="32229" r="62311" b="28439"/>
          <a:stretch>
            <a:fillRect/>
          </a:stretch>
        </p:blipFill>
        <p:spPr>
          <a:xfrm>
            <a:off x="12192000" y="1257300"/>
            <a:ext cx="4648200" cy="891792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4678</TotalTime>
  <Words>2492</Words>
  <Application>Microsoft Office PowerPoint</Application>
  <PresentationFormat>Custom</PresentationFormat>
  <Paragraphs>252</Paragraphs>
  <Slides>34</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Symbol</vt:lpstr>
      <vt:lpstr>Calibri</vt:lpstr>
      <vt:lpstr>Arial</vt:lpstr>
      <vt:lpstr>Helvetica Now</vt:lpstr>
      <vt:lpstr>Helvetica Now Italics</vt:lpstr>
      <vt:lpstr>Aptos</vt:lpstr>
      <vt:lpstr>Helvetica Now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Submit Your Next Protocol Using:</dc:title>
  <dc:creator>Kidd, Celeste E</dc:creator>
  <cp:lastModifiedBy>Kidd, Celeste E</cp:lastModifiedBy>
  <cp:revision>3</cp:revision>
  <dcterms:created xsi:type="dcterms:W3CDTF">2006-08-16T00:00:00Z</dcterms:created>
  <dcterms:modified xsi:type="dcterms:W3CDTF">2025-09-19T22:10:39Z</dcterms:modified>
  <dc:identifier>DAGjg0V-wvY</dc:identifier>
</cp:coreProperties>
</file>