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6" r:id="rId5"/>
    <p:sldId id="257" r:id="rId6"/>
    <p:sldId id="274" r:id="rId7"/>
    <p:sldId id="259" r:id="rId8"/>
    <p:sldId id="275" r:id="rId9"/>
    <p:sldId id="256" r:id="rId10"/>
    <p:sldId id="258" r:id="rId11"/>
    <p:sldId id="278" r:id="rId12"/>
    <p:sldId id="279" r:id="rId13"/>
    <p:sldId id="280" r:id="rId14"/>
    <p:sldId id="273" r:id="rId15"/>
    <p:sldId id="282" r:id="rId16"/>
    <p:sldId id="281" r:id="rId17"/>
    <p:sldId id="270" r:id="rId18"/>
    <p:sldId id="262" r:id="rId19"/>
    <p:sldId id="271" r:id="rId20"/>
    <p:sldId id="269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274" autoAdjust="0"/>
  </p:normalViewPr>
  <p:slideViewPr>
    <p:cSldViewPr snapToGrid="0" showGuides="1">
      <p:cViewPr varScale="1">
        <p:scale>
          <a:sx n="109" d="100"/>
          <a:sy n="109" d="100"/>
        </p:scale>
        <p:origin x="712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24.10.2019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72" y="1436921"/>
            <a:ext cx="5690680" cy="1517356"/>
          </a:xfrm>
        </p:spPr>
        <p:txBody>
          <a:bodyPr/>
          <a:lstStyle/>
          <a:p>
            <a:r>
              <a:rPr lang="en-US" dirty="0"/>
              <a:t>Dustdevils L.E.A.D.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442" y="3425363"/>
            <a:ext cx="4221839" cy="1273246"/>
          </a:xfrm>
        </p:spPr>
        <p:txBody>
          <a:bodyPr>
            <a:normAutofit fontScale="70000" lnSpcReduction="20000"/>
          </a:bodyPr>
          <a:lstStyle/>
          <a:p>
            <a:r>
              <a:rPr lang="en-US" sz="5700" dirty="0"/>
              <a:t>Planning it out!</a:t>
            </a:r>
          </a:p>
          <a:p>
            <a:r>
              <a:rPr lang="en-US" sz="1600" dirty="0"/>
              <a:t>Presenter: Fernando Martinez</a:t>
            </a:r>
            <a:endParaRPr lang="ru-RU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October</a:t>
            </a:r>
            <a:br>
              <a:rPr lang="en-US" dirty="0"/>
            </a:br>
            <a:r>
              <a:rPr lang="en-US" dirty="0"/>
              <a:t>2019</a:t>
            </a:r>
            <a:endParaRPr lang="ru-RU" dirty="0"/>
          </a:p>
        </p:txBody>
      </p:sp>
      <p:pic>
        <p:nvPicPr>
          <p:cNvPr id="15" name="Picture Placeholder 1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AE82184A-BD6E-8D44-B040-117BA53638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184" r="2184"/>
          <a:stretch>
            <a:fillRect/>
          </a:stretch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09D9-C059-9341-9A44-C6558B12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91E53-C3A2-A949-8C47-6BA001CC9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617B5-29B5-6649-8CC0-7625083B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9B6B7-B3AD-4843-9B58-EC9CE723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190E6A-20DE-4F41-83C6-0C3EFB02F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20F251-3713-F241-832F-072856DBBC95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507AE0-E585-3E4B-957D-E6BB238512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895633-7D9A-AE41-B8AE-9B811CC8E4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C2C0742-E08A-C445-8E80-259D2F82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your Events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688240" cy="4962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“Good fortune is what happens when opportunity meets with planning.” – Thomas Edison</a:t>
            </a:r>
            <a:endParaRPr lang="ru-R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B906A6D-64CC-4021-B842-B0B179A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9" name="Picture Placeholder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C17D101-3CBD-7B42-B6A9-858C147FD5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50061" b="15977"/>
          <a:stretch/>
        </p:blipFill>
        <p:spPr>
          <a:xfrm>
            <a:off x="912813" y="2373312"/>
            <a:ext cx="11278549" cy="2551176"/>
          </a:xfrm>
        </p:spPr>
      </p:pic>
    </p:spTree>
    <p:extLst>
      <p:ext uri="{BB962C8B-B14F-4D97-AF65-F5344CB8AC3E}">
        <p14:creationId xmlns:p14="http://schemas.microsoft.com/office/powerpoint/2010/main" val="114588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IT YOURSELF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What is the difference between an organization that lacks a clear mission, and one with an established mission?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lack a mission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sz="2000" b="1" dirty="0"/>
              <a:t>Resources Not Properly Allocated</a:t>
            </a:r>
          </a:p>
          <a:p>
            <a:r>
              <a:rPr lang="en-US" sz="2000" b="1" dirty="0"/>
              <a:t>Unclear Organizational Structure</a:t>
            </a:r>
          </a:p>
          <a:p>
            <a:r>
              <a:rPr lang="en-US" sz="2000" b="1" dirty="0"/>
              <a:t>Communication Flow Not Coherent</a:t>
            </a:r>
          </a:p>
          <a:p>
            <a:r>
              <a:rPr lang="en-US" sz="2000" b="1" dirty="0"/>
              <a:t>Lack of Objectives</a:t>
            </a:r>
          </a:p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find a mission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Easier to understand what is being said and done</a:t>
            </a:r>
          </a:p>
          <a:p>
            <a:r>
              <a:rPr lang="en-US" sz="2000" b="1" dirty="0"/>
              <a:t>Retain the best members.</a:t>
            </a:r>
          </a:p>
          <a:p>
            <a:r>
              <a:rPr lang="en-US" sz="2000" b="1" dirty="0"/>
              <a:t>Achieve higher return in your events.</a:t>
            </a:r>
            <a:r>
              <a:rPr lang="en-US" sz="2000" dirty="0"/>
              <a:t> </a:t>
            </a: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55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300001-885D-A347-A52B-65A2E1264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6EEE1F-1C9A-A34D-8581-311BE396E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29B24D-B9E6-0C4B-81B7-F127F74E7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1FF4E-E9F5-F542-AC2A-36F63A54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562E-7EE2-594C-8A70-1F908213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16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5D49-E249-409D-B751-A559433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Budgeting 101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357" y="3252275"/>
            <a:ext cx="2829243" cy="1846732"/>
          </a:xfrm>
        </p:spPr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DED37-21C3-4250-BD9E-659F018A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10E584-6823-5945-8348-C19CD87F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90" y="676056"/>
            <a:ext cx="6606735" cy="46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olorful cliff city near ocean shore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3230" b="13230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F80CF-7487-45BD-99FF-6CB18AC1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 descr="Video">
            <a:extLst>
              <a:ext uri="{FF2B5EF4-FFF2-40B4-BE49-F238E27FC236}">
                <a16:creationId xmlns:a16="http://schemas.microsoft.com/office/drawing/2014/main" id="{531D7866-D98C-4600-BEC4-FCE6295FAD2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amet, consectetuer adipiscing elit. Maecenas porttitor congue massa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20" y="3955665"/>
            <a:ext cx="4367531" cy="524711"/>
          </a:xfrm>
        </p:spPr>
        <p:txBody>
          <a:bodyPr/>
          <a:lstStyle/>
          <a:p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678-555-0128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BERGQVIST@EXAMPLE.COM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0070C0"/>
                </a:solidFill>
              </a:rPr>
              <a:t>Template Editing Instructions and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31CC7-E576-44E9-B0ED-A55CB19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Agenda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Below you will see the main topics we will discuss in today’s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/ Goals of your Organization</a:t>
            </a:r>
          </a:p>
          <a:p>
            <a:pPr lvl="1"/>
            <a:r>
              <a:rPr lang="en-US" sz="1400" dirty="0"/>
              <a:t>What are you trying to achieve?</a:t>
            </a:r>
          </a:p>
          <a:p>
            <a:r>
              <a:rPr lang="en-US" dirty="0"/>
              <a:t>Planning Ahead</a:t>
            </a:r>
          </a:p>
          <a:p>
            <a:pPr lvl="1"/>
            <a:r>
              <a:rPr lang="en-US" sz="1400" dirty="0"/>
              <a:t>Year long plan</a:t>
            </a:r>
          </a:p>
          <a:p>
            <a:pPr lvl="1"/>
            <a:r>
              <a:rPr lang="en-US" sz="1400" dirty="0"/>
              <a:t>Establish your brand</a:t>
            </a:r>
          </a:p>
          <a:p>
            <a:pPr lvl="1"/>
            <a:r>
              <a:rPr lang="en-US" sz="1400" dirty="0"/>
              <a:t>Focus on a goal</a:t>
            </a:r>
          </a:p>
          <a:p>
            <a:r>
              <a:rPr lang="en-US" dirty="0"/>
              <a:t>Plan your Events</a:t>
            </a:r>
          </a:p>
          <a:p>
            <a:pPr lvl="1"/>
            <a:r>
              <a:rPr lang="en-US" sz="1400" dirty="0"/>
              <a:t>Backwards calendar</a:t>
            </a:r>
          </a:p>
          <a:p>
            <a:pPr lvl="1"/>
            <a:r>
              <a:rPr lang="en-US" sz="1400" dirty="0"/>
              <a:t>Task delegation</a:t>
            </a:r>
          </a:p>
          <a:p>
            <a:pPr lvl="1"/>
            <a:r>
              <a:rPr lang="en-US" sz="1400" dirty="0"/>
              <a:t>Evaluations</a:t>
            </a:r>
          </a:p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Picture Placeholder 9" descr="A group of people standing around a table full of food&#10;&#10;Description automatically generated">
            <a:extLst>
              <a:ext uri="{FF2B5EF4-FFF2-40B4-BE49-F238E27FC236}">
                <a16:creationId xmlns:a16="http://schemas.microsoft.com/office/drawing/2014/main" id="{B7DF4B57-8B81-B14E-B341-B79592DB47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7051" r="27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/ Goals of your Organization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Frames The Foundation For Your Success.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Placeholder 5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5308A658-D8C7-1441-B303-BAC445702E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019" b="33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52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IT YOURSELF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What is the difference between an organization that lacks a clear mission, and one with an established mission?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lack a mission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sz="2000" b="1" dirty="0"/>
              <a:t>Resources Not Properly Allocated</a:t>
            </a:r>
          </a:p>
          <a:p>
            <a:r>
              <a:rPr lang="en-US" sz="2000" b="1" dirty="0"/>
              <a:t>Unclear Organizational Structure</a:t>
            </a:r>
          </a:p>
          <a:p>
            <a:r>
              <a:rPr lang="en-US" sz="2000" b="1" dirty="0"/>
              <a:t>Communication Flow Not Coherent</a:t>
            </a:r>
          </a:p>
          <a:p>
            <a:r>
              <a:rPr lang="en-US" sz="2000" b="1" dirty="0"/>
              <a:t>Lack of Objectives</a:t>
            </a:r>
          </a:p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you find a mission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Easier to understand what is being said and done</a:t>
            </a:r>
          </a:p>
          <a:p>
            <a:r>
              <a:rPr lang="en-US" sz="2000" b="1" dirty="0"/>
              <a:t>Retain the best members.</a:t>
            </a:r>
          </a:p>
          <a:p>
            <a:r>
              <a:rPr lang="en-US" sz="2000" b="1" dirty="0"/>
              <a:t>Achieve higher return in your events.</a:t>
            </a:r>
            <a:r>
              <a:rPr lang="en-US" sz="2000" dirty="0"/>
              <a:t> </a:t>
            </a: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A9F5-EAF1-8E43-8A85-2278DF29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answer?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9690C-16CB-5F43-8E3D-7ADF8B30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A0312-8616-5643-9F52-224B289BEB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988591"/>
            <a:ext cx="10515599" cy="667014"/>
          </a:xfrm>
        </p:spPr>
        <p:txBody>
          <a:bodyPr/>
          <a:lstStyle/>
          <a:p>
            <a:r>
              <a:rPr lang="en-US" dirty="0"/>
              <a:t>If you don’t have a mission, you need to get one. Here are four essential questions you should answer in order to find a mission to your organization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D5A72-162E-CE49-8CB9-1BE5055EE306}"/>
              </a:ext>
            </a:extLst>
          </p:cNvPr>
          <p:cNvSpPr txBox="1">
            <a:spLocks/>
          </p:cNvSpPr>
          <p:nvPr/>
        </p:nvSpPr>
        <p:spPr>
          <a:xfrm>
            <a:off x="812290" y="2655605"/>
            <a:ext cx="10265441" cy="3220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What do we do? </a:t>
            </a:r>
          </a:p>
          <a:p>
            <a:pPr algn="ctr"/>
            <a:r>
              <a:rPr lang="en-US" sz="2400" dirty="0"/>
              <a:t>How do we do it?</a:t>
            </a:r>
          </a:p>
          <a:p>
            <a:pPr algn="ctr"/>
            <a:r>
              <a:rPr lang="en-US" sz="2400" dirty="0"/>
              <a:t>Whom do we do it for? </a:t>
            </a:r>
          </a:p>
          <a:p>
            <a:pPr algn="ctr"/>
            <a:r>
              <a:rPr lang="en-US" sz="2400" dirty="0"/>
              <a:t>What value are we bringing?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Example: SOLE’s mission is to foster dynamic, student-centered co-curricular experiences that challenge, support and empower students to develop critical navigation skills and strengthen their unique TAMIU experience and success.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511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Ahead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1" y="1877051"/>
            <a:ext cx="7124339" cy="49622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“A man who does not plan long ahead will find trouble at his door.” – Confucius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Placeholder 6" descr="A room full of people&#10;&#10;Description automatically generated">
            <a:extLst>
              <a:ext uri="{FF2B5EF4-FFF2-40B4-BE49-F238E27FC236}">
                <a16:creationId xmlns:a16="http://schemas.microsoft.com/office/drawing/2014/main" id="{94B9E6FF-0D43-3F43-B025-ED305A930E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035" b="33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1231900"/>
            <a:ext cx="4955917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of the mission!</a:t>
            </a:r>
            <a:endParaRPr lang="ru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Knowing what is what you want to accomplish, work on your plan.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381374"/>
            <a:ext cx="4548187" cy="25208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year calendar </a:t>
            </a:r>
          </a:p>
          <a:p>
            <a:pPr lvl="1"/>
            <a:r>
              <a:rPr lang="en-US" sz="1400" dirty="0"/>
              <a:t>Add events you know your organization usually sponsors</a:t>
            </a:r>
          </a:p>
          <a:p>
            <a:r>
              <a:rPr lang="en-US" dirty="0"/>
              <a:t>Use a cloud service </a:t>
            </a:r>
          </a:p>
          <a:p>
            <a:pPr lvl="1"/>
            <a:r>
              <a:rPr lang="en-US" sz="1400" dirty="0"/>
              <a:t>We have one as students!</a:t>
            </a:r>
          </a:p>
          <a:p>
            <a:r>
              <a:rPr lang="en-US" dirty="0"/>
              <a:t>Be REALISTIC</a:t>
            </a:r>
          </a:p>
          <a:p>
            <a:pPr lvl="1"/>
            <a:r>
              <a:rPr lang="en-US" sz="1400" dirty="0"/>
              <a:t>If you are in red number, probably do not make it a goal to have an incredibly large event within a semester.</a:t>
            </a:r>
          </a:p>
          <a:p>
            <a:r>
              <a:rPr lang="en-US" sz="1200" dirty="0"/>
              <a:t>Budget Smartly</a:t>
            </a:r>
          </a:p>
          <a:p>
            <a:pPr lvl="1"/>
            <a:r>
              <a:rPr lang="en-US" sz="1200" dirty="0"/>
              <a:t>How much do you have, how much do you need?</a:t>
            </a:r>
          </a:p>
          <a:p>
            <a:endParaRPr lang="ru-RU" dirty="0"/>
          </a:p>
        </p:txBody>
      </p:sp>
      <p:pic>
        <p:nvPicPr>
          <p:cNvPr id="14" name="Picture Placeholder 13" descr="Boat on sunset sea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18" t="19053" r="-18" b="-174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2774-7F5C-F648-A1E6-0405D160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07259-CE57-7C4E-9669-5B6392189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7B87D-A92C-E34F-90CA-00FDFAAB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58B5-C874-D847-A96A-F7C0C229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8995F1-31BB-7F44-9E42-1F5750C3F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60174-FD1B-9042-8F59-B07561271AC5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EDE378-B7CD-DE41-9830-71C308FCF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DD5CA5-4B1E-354A-9409-30ABF6D971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07FF9AC-EED6-EE42-8550-C3D25D1F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" y="0"/>
            <a:ext cx="12177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75B0-4147-0C48-AE5D-93A0B7CE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B71CF-2F74-954B-A044-F4F87E51A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3D6D1-827D-B24A-8E67-9C65D9A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CB18A-91EE-2C4D-B8BF-B50F003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90A9E-736D-AF40-BDB5-AC762FE54A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4DF456-84FA-A749-9D9F-AE2FF32182B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58FD5-5204-9947-B29B-EE9166A3E7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95CD56-0939-0D4E-95FB-8337EC37A3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0EE3A0B-6B78-5C41-B3D0-53A40006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545</Words>
  <Application>Microsoft Macintosh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Dustdevils L.E.A.D.</vt:lpstr>
      <vt:lpstr>Today’s Agenda</vt:lpstr>
      <vt:lpstr>Mission / Goals of your Organization</vt:lpstr>
      <vt:lpstr>COMPARE IT YOURSELF</vt:lpstr>
      <vt:lpstr>Can you answer?</vt:lpstr>
      <vt:lpstr>Planning Ahead</vt:lpstr>
      <vt:lpstr>Think of the mission!</vt:lpstr>
      <vt:lpstr>PowerPoint Presentation</vt:lpstr>
      <vt:lpstr>PowerPoint Presentation</vt:lpstr>
      <vt:lpstr>PowerPoint Presentation</vt:lpstr>
      <vt:lpstr>Plan your Events</vt:lpstr>
      <vt:lpstr>COMPARE IT YOURSELF</vt:lpstr>
      <vt:lpstr>PowerPoint Presentation</vt:lpstr>
      <vt:lpstr>Budgeting 101</vt:lpstr>
      <vt:lpstr>BIG IMAGE</vt:lpstr>
      <vt:lpstr>Lorem ipsum dolor sit amet, consectetuer adipiscing elit. Maecenas porttitor congue massa</vt:lpstr>
      <vt:lpstr>THANK YOU!</vt:lpstr>
      <vt:lpstr>Customize this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fernandomartinezgonz</dc:creator>
  <cp:lastModifiedBy/>
  <cp:revision>1</cp:revision>
  <dcterms:created xsi:type="dcterms:W3CDTF">2019-10-22T15:02:06Z</dcterms:created>
  <dcterms:modified xsi:type="dcterms:W3CDTF">2019-10-25T00:10:42Z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